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76BA2E-3ADC-4E4F-A226-B7C8DE16E59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958F09-52D8-47DE-8E23-22B056319F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143248"/>
            <a:ext cx="8458200" cy="122237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Юрий Алексеевич Гагарин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572008"/>
            <a:ext cx="8458200" cy="914400"/>
          </a:xfrm>
        </p:spPr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"Оренбург дал мне крылья..."</a:t>
            </a:r>
          </a:p>
          <a:p>
            <a:endParaRPr lang="ru-RU" dirty="0"/>
          </a:p>
        </p:txBody>
      </p:sp>
      <p:pic>
        <p:nvPicPr>
          <p:cNvPr id="11266" name="Picture 2" descr="http://im6-tub-ru.yandex.net/i?id=113096995-3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57554" cy="2500306"/>
          </a:xfrm>
          <a:prstGeom prst="rect">
            <a:avLst/>
          </a:prstGeom>
          <a:noFill/>
        </p:spPr>
      </p:pic>
      <p:pic>
        <p:nvPicPr>
          <p:cNvPr id="11268" name="Picture 4" descr="http://im2-tub-ru.yandex.net/i?id=280578170-0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0"/>
            <a:ext cx="3000396" cy="2500306"/>
          </a:xfrm>
          <a:prstGeom prst="rect">
            <a:avLst/>
          </a:prstGeom>
          <a:noFill/>
        </p:spPr>
      </p:pic>
      <p:pic>
        <p:nvPicPr>
          <p:cNvPr id="11270" name="Picture 6" descr="http://im7-tub-ru.yandex.net/i?id=382814870-1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0"/>
            <a:ext cx="2786050" cy="25003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5357826"/>
            <a:ext cx="6929486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40-летие первого полета человека в космос широко отмечается в Оренбурге — в городе, где учился Юрий Гагарин.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72" name="Picture 8" descr="http://astraltravel.ru/wp-content/uploads/2010/02/%D0%AE%D1%80%D0%B8%D0%B9-%D0%93%D0%B0%D0%B3%D0%B0%D1%80%D0%B8%D0%B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2500306"/>
            <a:ext cx="278605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3929058" cy="4000528"/>
          </a:xfrm>
        </p:spPr>
        <p:txBody>
          <a:bodyPr>
            <a:noAutofit/>
          </a:bodyPr>
          <a:lstStyle/>
          <a:p>
            <a:r>
              <a:rPr lang="ru-RU" sz="1800" dirty="0" smtClean="0"/>
              <a:t>"Оренбург дал мне крылья", - эти слова первого космонавта Земли Юрия Алексеевича Гагарина, выпускника Оренбургского летного училища, дороги </a:t>
            </a:r>
            <a:r>
              <a:rPr lang="ru-RU" sz="1800" dirty="0" err="1" smtClean="0"/>
              <a:t>оренбуржцам</a:t>
            </a:r>
            <a:r>
              <a:rPr lang="ru-RU" sz="1800" dirty="0" smtClean="0"/>
              <a:t>. В нашем городе бережно хранят все, что связано с годами, проведенными здесь Гагариным. На территории бывшей лётки, где располагаются теперь школа юных космонавтов и кадетский корпус — самолет "МИГ-15", на котором совершал свой первый самостоятельный полет курсант Гагарин. </a:t>
            </a:r>
            <a:endParaRPr lang="ru-RU" sz="1800" dirty="0"/>
          </a:p>
        </p:txBody>
      </p:sp>
      <p:pic>
        <p:nvPicPr>
          <p:cNvPr id="29698" name="Picture 2" descr="&amp;Scy;&amp;acy;&amp;mcy;&amp;ocy;&amp;lcy;&amp;iecy;&amp;tcy; &amp;Gcy;&amp;acy;&amp;gcy;&amp;acy;&amp;rcy;&amp;icy;&amp;n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071546"/>
            <a:ext cx="2905132" cy="249841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85728"/>
            <a:ext cx="85228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"Оренбург дал мне крылья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" 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9700" name="Picture 4" descr="&amp;Scy;&amp;acy;&amp;mcy;&amp;ocy;&amp;lcy;&amp;iecy;&amp;tcy; &amp;ncy;&amp;acy; &amp;kcy;&amp;ocy;&amp;tcy;&amp;ocy;&amp;rcy;&amp;ocy;&amp;mcy; &amp;lcy;&amp;iecy;&amp;tcy;&amp;acy;&amp;lcy; &amp;pcy;&amp;iecy;&amp;rcy;&amp;vcy;&amp;ycy;&amp;jcy; &amp;kcy;&amp;ocy;&amp;scy;&amp;mcy;&amp;ocy;&amp;ncy;&amp;acy;&amp;vcy;&amp;tcy; &amp;mcy;&amp;icy;&amp;rcy;&amp;acy; &amp;YUcy;. &amp;Acy;. &amp;Gcy;&amp;acy;&amp;gcy;&amp;acy;&amp;rcy;&amp;icy;&amp;ncy;, &amp;kcy;&amp;ocy;&amp;gcy;&amp;dcy;&amp;acy; &amp;bcy;&amp;ycy;&amp;lcy; &amp;kcy;&amp;ucy;&amp;rcy;&amp;scy;&amp;acy;&amp;ncy;&amp;tcy;&amp;ocy;&amp;mcy; &amp;Ocy;&amp;rcy;&amp;iecy;&amp;ncy;&amp;bcy;&amp;ucy;&amp;rcy;&amp;gcy;&amp;scy;&amp;kcy;&amp;ocy;&amp;gcy;&amp;ocy; &amp;vcy;&amp;ocy;&amp;iecy;&amp;ncy;&amp;ncy;&amp;ocy;-&amp;acy;&amp;vcy;&amp;icy;&amp;acy;&amp;tscy;&amp;icy;&amp;ocy;&amp;ncy;&amp;ncy;&amp;ocy;&amp;gcy;&amp;ocy; &amp;ucy;&amp;chcy;&amp;icy;&amp;lcy;&amp;icy;&amp;shch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71876"/>
            <a:ext cx="300036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Гагарин в Оренбурге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00174"/>
            <a:ext cx="385762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i="1" dirty="0" smtClean="0"/>
              <a:t> </a:t>
            </a:r>
            <a:r>
              <a:rPr lang="ru-RU" dirty="0" smtClean="0"/>
              <a:t>27 октября 1955 года Гагарин был призван в армию и отправлен в Оренбург, в 1-е военно-авиационное училище лётчиков имени Ворошилова. Обучался у известного в те времена лётчика-испытателя </a:t>
            </a:r>
            <a:r>
              <a:rPr lang="ru-RU" dirty="0" err="1" smtClean="0"/>
              <a:t>Акбулатова</a:t>
            </a:r>
            <a:r>
              <a:rPr lang="ru-RU" dirty="0" smtClean="0"/>
              <a:t>. 25 октября 1957 года Гагарин училище закончил с отличием. В течение двух лет служил в 169-м истребительном авиационном полку 122-й истребительной авиационной дивизии Северного флота, 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В 1959 году женился на Валентине Ивановне Горячевой.</a:t>
            </a:r>
            <a:endParaRPr lang="ru-RU" dirty="0"/>
          </a:p>
        </p:txBody>
      </p:sp>
      <p:pic>
        <p:nvPicPr>
          <p:cNvPr id="28674" name="Picture 2" descr="http://www.nbchr.ru/virt4/images/21_2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2647" y="2143116"/>
            <a:ext cx="3531353" cy="4010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/>
              <a:t>Первый полёт Человека в Космос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9058" y="1357298"/>
            <a:ext cx="5214942" cy="550070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1800" dirty="0"/>
              <a:t>12 апреля 1961 года в Советском Союзе выведен на орбиту вокруг Земли первый в мире космический корабль-спутник "Восток" с человеком на борту.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Пилотом-космонавтом космического корабля-спутника "Восток" является гражданин Союза Советских Социалистических Республик летчик майор ГАГАРИН Юрий Алексеевич.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Старт космической многоступенчатой ракеты прошел успешно, и после набора первой космической скорости и отделения от последней ступени ракеты-носителя корабль-спутник начал свободный полет по орбите вокруг Земли.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По предварительным данным, период обращения корабля-спутника вокруг Земли составляет 89,1 минуты; минимальное удаление от поверхности Земли (в перигее) равно 175 километрам, а максимальное расстояние (в апогее) составляет 302 километра; угол наклона плоскости орбиты к экватору - 65 градусов 4 минуты.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Вес космического корабля-спутника с пилотом-космонавтом составляет 4725 килограммов, без учета веса конечной ступени ракеты-носителя.</a:t>
            </a:r>
          </a:p>
        </p:txBody>
      </p:sp>
      <p:pic>
        <p:nvPicPr>
          <p:cNvPr id="30722" name="Picture 2" descr="http://kosmos.26319zelschool14.edusite.ru/images/pervyiypoletcheleovekavkosmo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02"/>
            <a:ext cx="3857620" cy="37862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6868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Почётный гражданин:</a:t>
            </a:r>
            <a:endParaRPr lang="ru-RU" i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r>
              <a:rPr lang="ru-RU" i="1" dirty="0" smtClean="0"/>
              <a:t>    </a:t>
            </a:r>
          </a:p>
          <a:p>
            <a:pPr algn="ctr">
              <a:buFontTx/>
              <a:buNone/>
            </a:pPr>
            <a:r>
              <a:rPr lang="ru-RU" i="1" dirty="0" smtClean="0"/>
              <a:t>Юрий Гагарин был избран почётным гражданином городов: Байконур (1977год), Калуга, Новочеркасск, Люберцы, Сумгаит, Смоленск, Винница, Севастополь, Саратов, Тюмень (СССР); </a:t>
            </a:r>
            <a:r>
              <a:rPr lang="ru-RU" b="1" i="1" dirty="0" smtClean="0"/>
              <a:t>Оренбург (Россия)</a:t>
            </a:r>
            <a:r>
              <a:rPr lang="ru-RU" i="1" dirty="0" smtClean="0"/>
              <a:t>; София, </a:t>
            </a:r>
            <a:r>
              <a:rPr lang="ru-RU" i="1" dirty="0" err="1" smtClean="0"/>
              <a:t>Перник</a:t>
            </a:r>
            <a:r>
              <a:rPr lang="ru-RU" i="1" dirty="0" smtClean="0"/>
              <a:t>, Пловдив (Болгария); Афины (Греция); </a:t>
            </a:r>
            <a:r>
              <a:rPr lang="ru-RU" i="1" dirty="0" err="1" smtClean="0"/>
              <a:t>Фамагуста</a:t>
            </a:r>
            <a:r>
              <a:rPr lang="ru-RU" i="1" dirty="0" smtClean="0"/>
              <a:t>, </a:t>
            </a:r>
            <a:r>
              <a:rPr lang="ru-RU" i="1" dirty="0" err="1" smtClean="0"/>
              <a:t>Лимасол</a:t>
            </a:r>
            <a:r>
              <a:rPr lang="ru-RU" i="1" dirty="0" smtClean="0"/>
              <a:t> (Кипр); </a:t>
            </a:r>
            <a:r>
              <a:rPr lang="ru-RU" i="1" dirty="0" err="1" smtClean="0"/>
              <a:t>Сен-Дени</a:t>
            </a:r>
            <a:r>
              <a:rPr lang="ru-RU" i="1" dirty="0" smtClean="0"/>
              <a:t> (Франция); </a:t>
            </a:r>
            <a:r>
              <a:rPr lang="ru-RU" i="1" dirty="0" err="1" smtClean="0"/>
              <a:t>Тренчьянске</a:t>
            </a:r>
            <a:r>
              <a:rPr lang="ru-RU" i="1" dirty="0" smtClean="0"/>
              <a:t> Теплице (Чехословакия). Ему также были вручены золотые ключи от ворот городов Каир и Александрия </a:t>
            </a:r>
          </a:p>
          <a:p>
            <a:endParaRPr lang="ru-RU" dirty="0"/>
          </a:p>
        </p:txBody>
      </p:sp>
      <p:pic>
        <p:nvPicPr>
          <p:cNvPr id="26626" name="Picture 2" descr="http://bigpicture.ru/wp-content/uploads/2011/04/12_04_2009_0024191001239538746_sourcelife-life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7721"/>
            <a:ext cx="3428992" cy="2280280"/>
          </a:xfrm>
          <a:prstGeom prst="rect">
            <a:avLst/>
          </a:prstGeom>
          <a:noFill/>
        </p:spPr>
      </p:pic>
      <p:pic>
        <p:nvPicPr>
          <p:cNvPr id="26628" name="Picture 4" descr="http://bosonogoe.ru/uploads/images/d/9/d/b/2/fae331c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5" y="4214818"/>
            <a:ext cx="2643175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&amp;Pcy;&amp;acy;&amp;mcy;&amp;yacy;&amp;tcy;&amp;ncy;&amp;icy;&amp;kcy; &amp;YUcy;. &amp;Gcy;&amp;acy;&amp;gcy;&amp;acy;&amp;rcy;&amp;icy;&amp;n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22" name="Picture 6" descr="http://go2.imgsmail.ru/imgpreview?key=http%3A//www.orenburzhie.ru/wp-content/uploads/2011/03/monument-gagarinu.jpg&amp;mb=imgdb_preview_4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3552139" cy="3214686"/>
          </a:xfrm>
          <a:prstGeom prst="rect">
            <a:avLst/>
          </a:prstGeom>
          <a:noFill/>
        </p:spPr>
      </p:pic>
      <p:pic>
        <p:nvPicPr>
          <p:cNvPr id="34824" name="Picture 8" descr="http://zoommer.ru/orenburg/gagarin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0"/>
            <a:ext cx="3286116" cy="2843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326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Юрий Алексеевич Гагарин</vt:lpstr>
      <vt:lpstr>Слайд 2</vt:lpstr>
      <vt:lpstr>Гагарин в Оренбурге</vt:lpstr>
      <vt:lpstr>Первый полёт Человека в Космос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Юрий Алексеевич Гагарин</dc:title>
  <dc:creator>User</dc:creator>
  <cp:lastModifiedBy>User</cp:lastModifiedBy>
  <cp:revision>8</cp:revision>
  <dcterms:created xsi:type="dcterms:W3CDTF">2013-02-10T15:22:24Z</dcterms:created>
  <dcterms:modified xsi:type="dcterms:W3CDTF">2013-02-11T17:41:01Z</dcterms:modified>
</cp:coreProperties>
</file>