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2" r:id="rId7"/>
    <p:sldId id="260" r:id="rId8"/>
    <p:sldId id="263" r:id="rId9"/>
    <p:sldId id="261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3E5B0-630E-4CA0-80CD-5AAA3977D0F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531D-6A03-4BF4-AA01-9A9A770BD2F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3E5B0-630E-4CA0-80CD-5AAA3977D0F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531D-6A03-4BF4-AA01-9A9A770BD2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3E5B0-630E-4CA0-80CD-5AAA3977D0F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531D-6A03-4BF4-AA01-9A9A770BD2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3E5B0-630E-4CA0-80CD-5AAA3977D0F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531D-6A03-4BF4-AA01-9A9A770BD2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3E5B0-630E-4CA0-80CD-5AAA3977D0F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976531D-6A03-4BF4-AA01-9A9A770BD2F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3E5B0-630E-4CA0-80CD-5AAA3977D0F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531D-6A03-4BF4-AA01-9A9A770BD2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3E5B0-630E-4CA0-80CD-5AAA3977D0F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531D-6A03-4BF4-AA01-9A9A770BD2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3E5B0-630E-4CA0-80CD-5AAA3977D0F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531D-6A03-4BF4-AA01-9A9A770BD2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3E5B0-630E-4CA0-80CD-5AAA3977D0F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531D-6A03-4BF4-AA01-9A9A770BD2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3E5B0-630E-4CA0-80CD-5AAA3977D0F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531D-6A03-4BF4-AA01-9A9A770BD2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3E5B0-630E-4CA0-80CD-5AAA3977D0F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6531D-6A03-4BF4-AA01-9A9A770BD2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F3E5B0-630E-4CA0-80CD-5AAA3977D0F7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976531D-6A03-4BF4-AA01-9A9A770BD2F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Загрязнение воздуха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5214942" cy="6500834"/>
          </a:xfrm>
        </p:spPr>
        <p:txBody>
          <a:bodyPr>
            <a:normAutofit fontScale="92500"/>
          </a:bodyPr>
          <a:lstStyle/>
          <a:p>
            <a:r>
              <a:rPr lang="ru-RU" sz="1400" dirty="0" smtClean="0"/>
              <a:t>смесь газообразных продуктов, образующихся при сжигании топлива в двигателях внутреннего  сгорания.</a:t>
            </a:r>
          </a:p>
          <a:p>
            <a:endParaRPr lang="ru-RU" sz="1400" dirty="0" smtClean="0"/>
          </a:p>
          <a:p>
            <a:r>
              <a:rPr lang="ru-RU" sz="1400" dirty="0" smtClean="0"/>
              <a:t>Загрязнение атмосферного воздуха выхлопными газами в связи с интенсивным ростом числа моторных транспортных средств (автомобилей, самолетов и др.) приобретает чрезвычайную актуальность, особенно в городах, где постоянно возрастает количество автомобилей. Состав В. г. зависит от вида топлива, режима работы, типа и состояния мотора. В. г. содержат угарный газ (легковая автомашина выбрасывает от 0,6 до 1,7 кг/час угарного газа, а грузовая от 1,5 до 2,8 кг/час), углеводороды, окислы азота и альдегиды, </a:t>
            </a:r>
            <a:r>
              <a:rPr lang="ru-RU" sz="1400" dirty="0" err="1" smtClean="0"/>
              <a:t>напр</a:t>
            </a:r>
            <a:r>
              <a:rPr lang="ru-RU" sz="1400" dirty="0" smtClean="0"/>
              <a:t>, формальдегид, свинец (при применении этилированного бензина), а в В. г. двигателей, работающих на дизельном топливе, кроме того, содержится сажа. Из углеводородов, альдегидов, окислов азота и других веществ в результате сложных фотохимических процессов, стимулируемых ультрафиолетовой радиацией солнца, образуются </a:t>
            </a:r>
            <a:r>
              <a:rPr lang="ru-RU" sz="1400" dirty="0" err="1" smtClean="0"/>
              <a:t>фотооксиданты</a:t>
            </a:r>
            <a:r>
              <a:rPr lang="ru-RU" sz="1400" dirty="0" smtClean="0"/>
              <a:t>. Их количество зависит от сезона года, времени суток и других факторов. Под термином «</a:t>
            </a:r>
            <a:r>
              <a:rPr lang="ru-RU" sz="1400" dirty="0" err="1" smtClean="0"/>
              <a:t>оксиданты</a:t>
            </a:r>
            <a:r>
              <a:rPr lang="ru-RU" sz="1400" dirty="0" smtClean="0"/>
              <a:t>» понимается суммарная концентрация окислителей в воздухе (озона, окислов азота, </a:t>
            </a:r>
            <a:r>
              <a:rPr lang="ru-RU" sz="1400" dirty="0" err="1" smtClean="0"/>
              <a:t>пероксиацилни-трата</a:t>
            </a:r>
            <a:r>
              <a:rPr lang="ru-RU" sz="1400" dirty="0" smtClean="0"/>
              <a:t>, формальдегида и др.). </a:t>
            </a:r>
            <a:r>
              <a:rPr lang="ru-RU" sz="1400" dirty="0" err="1" smtClean="0"/>
              <a:t>Оксиданты</a:t>
            </a:r>
            <a:r>
              <a:rPr lang="ru-RU" sz="1400" dirty="0" smtClean="0"/>
              <a:t> даже в небольших концентрациях вызывают раздражение слизистых оболочек, особенно глаз, могут вызвать осложнения заболеваний дыхательных путей.</a:t>
            </a:r>
          </a:p>
          <a:p>
            <a:endParaRPr lang="ru-RU" sz="1400" dirty="0" smtClean="0"/>
          </a:p>
          <a:p>
            <a:r>
              <a:rPr lang="ru-RU" sz="1400" dirty="0" smtClean="0"/>
              <a:t>Наибольшее загрязнение воздуха В.г. отмечено в городах с узкими, плохо продуваемыми ветром улицами и интенсивным движением, а также в гаражах, на станциях </a:t>
            </a:r>
            <a:r>
              <a:rPr lang="ru-RU" sz="1400" dirty="0" err="1" smtClean="0"/>
              <a:t>технич</a:t>
            </a:r>
            <a:r>
              <a:rPr lang="ru-RU" sz="1400" dirty="0" smtClean="0"/>
              <a:t>. обслуживания при несоблюдении режима работы двигателей.</a:t>
            </a:r>
            <a:endParaRPr lang="ru-RU" sz="1400" dirty="0"/>
          </a:p>
        </p:txBody>
      </p:sp>
      <p:pic>
        <p:nvPicPr>
          <p:cNvPr id="4" name="Рисунок 3" descr="imgpreview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928670"/>
            <a:ext cx="3714744" cy="5072098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944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1538" y="428604"/>
            <a:ext cx="33428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Конец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214290"/>
            <a:ext cx="57864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Уровень загрязнения воздуха в городах достиг угрожающих...</a:t>
            </a:r>
            <a:endParaRPr lang="ru-RU" sz="3200" dirty="0"/>
          </a:p>
        </p:txBody>
      </p:sp>
      <p:pic>
        <p:nvPicPr>
          <p:cNvPr id="5" name="Рисунок 4" descr="4air.ru_stat_1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7364"/>
            <a:ext cx="4572000" cy="5000636"/>
          </a:xfrm>
          <a:prstGeom prst="rect">
            <a:avLst/>
          </a:prstGeom>
        </p:spPr>
      </p:pic>
      <p:pic>
        <p:nvPicPr>
          <p:cNvPr id="6" name="Рисунок 5" descr="0010-014-Goroda-s-naibolshim-urovnem-zagrjaznenija-vozdukh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857364"/>
            <a:ext cx="4572000" cy="500063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Загрязнение воздуха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023500"/>
          </a:xfrm>
        </p:spPr>
        <p:txBody>
          <a:bodyPr>
            <a:noAutofit/>
          </a:bodyPr>
          <a:lstStyle/>
          <a:p>
            <a:r>
              <a:rPr lang="ru-RU" sz="1400" dirty="0" smtClean="0"/>
              <a:t>Загрязнение воздуха — это не только проблема больших городов или индустриальных районов; она может также возникать в маленьких городах и сельских районах. Кроме того, проблема загрязнения воздуха касается не только внешней среды. В значительной степени проблемы, касающиеся здоровья и продолжительности жизни, обусловлены загрязненностью воздуха в наших домах и на рабочем месте.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Раньше люди обычно считали, что загрязнение воздуха — это цена, которую города вынуждены платить за свой рост и успешное развитие. Дымящиеся трубы фабрик означали обеспеченность населения рабочими местами, а рабочие места означали материальное благополучие. А что, если у вас появились хрипы в легких и приступы кашля? Что ж, зато у каждого есть работа.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Конечно, сегодня ситуация совсем другая. Загрязнение воздуха рассматривается как главная угроза здоровью людей и то, что этого нельзя допустить. Управление по охране окружающей среды и другие правительственные органы США приложили немало усилий для того, чтобы повлиять на деятельность промышленных предприятий, прежде имевших «славу» главных виновников загрязнения воздуха, для того, чтобы сделать воздух чище и гарантировать безопасность всем американцам. Особенно эффективное действие оказал Акт о мерах по очищению воздуха, принятый в 1970 году, и некоторые его поправки, которые обязали промышленные предприятия сократить использование мягкого угля и тяжелой нефти, а также установить специальные фильтры на фабричных дымовых трубах для того, чтобы сократить выброс вредных веществ в воздух.</a:t>
            </a:r>
            <a:endParaRPr lang="ru-RU" sz="1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3929090" cy="5097467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Однако, несмотря на все эти усилия, загрязнение воздуха в различных формах продолжается как в США, так и в других странах, и эта проблема все еще во многих аспектах угрожает здоровью всем группам населения.</a:t>
            </a:r>
          </a:p>
          <a:p>
            <a:endParaRPr lang="ru-RU" sz="1400" dirty="0" smtClean="0"/>
          </a:p>
          <a:p>
            <a:r>
              <a:rPr lang="ru-RU" sz="1400" dirty="0" smtClean="0"/>
              <a:t>Последствия загрязнения воздуха могут приводить к преждевременному старению и сокращению продолжительности жизни человека. Действительно, загрязнение воздуха до сих пор рассматривается как одна из самых серьезных экологических проблем в мире, и это справедливо.</a:t>
            </a:r>
            <a:endParaRPr lang="ru-RU" sz="1400" dirty="0"/>
          </a:p>
        </p:txBody>
      </p:sp>
      <p:pic>
        <p:nvPicPr>
          <p:cNvPr id="4" name="Рисунок 3" descr="imgpreview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1000108"/>
            <a:ext cx="4071966" cy="4357718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Экологические последствия загрязнения атмосферы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Autofit/>
          </a:bodyPr>
          <a:lstStyle/>
          <a:p>
            <a:r>
              <a:rPr lang="ru-RU" sz="1400" dirty="0" smtClean="0"/>
              <a:t>Загрязнение атмосферного воздуха воздействует на здоровье человека и на окружающую природную среду различными способами — от прямой и немедленной угрозы (смог и др.) до медленного и постепенного разрушения различных систем жизнеобеспечения организма. Во многих случаях загрязнение воздушной среды нарушает структурные компоненты экосистемы до такой степени, что </a:t>
            </a:r>
            <a:r>
              <a:rPr lang="ru-RU" sz="1400" dirty="0" err="1" smtClean="0"/>
              <a:t>регулятор-ные</a:t>
            </a:r>
            <a:r>
              <a:rPr lang="ru-RU" sz="1400" dirty="0" smtClean="0"/>
              <a:t> процессы не в состоянии вернуть их в первоначальное состояние и в результате механизм гомеостаза не срабатывает.</a:t>
            </a:r>
          </a:p>
          <a:p>
            <a:r>
              <a:rPr lang="ru-RU" sz="1400" dirty="0" smtClean="0"/>
              <a:t>Сначала рассмотрим, как влияет на окружающую природную среду локальное (местное) загрязнение атмосферы, а затем глобальное.</a:t>
            </a:r>
          </a:p>
          <a:p>
            <a:r>
              <a:rPr lang="ru-RU" sz="1400" dirty="0" smtClean="0"/>
              <a:t>Физиологическое воздействие на человеческий организм главных загрязнителей (</a:t>
            </a:r>
            <a:r>
              <a:rPr lang="ru-RU" sz="1400" dirty="0" err="1" smtClean="0"/>
              <a:t>поллютантов</a:t>
            </a:r>
            <a:r>
              <a:rPr lang="ru-RU" sz="1400" dirty="0" smtClean="0"/>
              <a:t>) чревато самыми серьезными последствиями. Так, диоксид серы, соединяясь с влагой, образует серную кислоту, которая разрушает легочную ткань человека и животных. Особенно четко эта связь прослеживается при анализе детской легочной патологии и степени концентрации диоксида серы в атмосфере крупных городов. Согласно исследованиям американских ученых, при уровне загрязнения S02 до 0,049 мг/м3 показатель заболеваемости (в </a:t>
            </a:r>
            <a:r>
              <a:rPr lang="ru-RU" sz="1400" dirty="0" err="1" smtClean="0"/>
              <a:t>человека-днях</a:t>
            </a:r>
            <a:r>
              <a:rPr lang="ru-RU" sz="1400" dirty="0" smtClean="0"/>
              <a:t>) населения </a:t>
            </a:r>
            <a:r>
              <a:rPr lang="ru-RU" sz="1400" dirty="0" err="1" smtClean="0"/>
              <a:t>Нэшвилла</a:t>
            </a:r>
            <a:r>
              <a:rPr lang="ru-RU" sz="1400" dirty="0" smtClean="0"/>
              <a:t> (США) составлял 8,1%, при 0,150—0,349 мг/м3 — 12 и в районах с загрязнением воздуха выше 0,350 мг/м3 — 43,.8%. Особенно опасен диоксид серы, когда он осаждается на пылинках и в этом виде проникает глубоко в дыхательные пути.</a:t>
            </a:r>
          </a:p>
          <a:p>
            <a:r>
              <a:rPr lang="ru-RU" sz="1400" dirty="0" smtClean="0"/>
              <a:t>Пыль, содержащая диоксид кремния (Si02), вызывает тяжелое заболевание легких — силикоз. Оксиды азота раздражают, а в тяжелых случаях и разъедают слизистые оболочки, например, глаз, легких, участвуют в образовании ядовитых туманов и т. д. Особенно опасны они, если содержатся в загрязненном воздухе совместно с диоксидом серы и другими токсичными соединениями. В этих случаях даже при малых концентрациях загрязняющих веществ возникает эффект синергизма, т. е. усиление токсичности всей газообразной смеси.</a:t>
            </a:r>
            <a:endParaRPr lang="ru-RU" sz="1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preview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4572000" cy="6500834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Широко известно действие на человеческий организм оксида углерода (угарного газа). При остром отравлении появляются общая слабость, головокружение, тошнота, сонливость, потеря сознания, возможен летальный исход (даже спустя 3-—7 дней). Однако из-за низкой концентрации СО в атмосферном воздухе он, как правило, не вызывает массовых отравлений, хотя и очень опасен для лиц, страдающих анемией и </a:t>
            </a:r>
            <a:r>
              <a:rPr lang="ru-RU" sz="1400" dirty="0" err="1" smtClean="0"/>
              <a:t>сердечно-сосудистыми</a:t>
            </a:r>
            <a:r>
              <a:rPr lang="ru-RU" sz="1400" dirty="0" smtClean="0"/>
              <a:t> заболеваниями.</a:t>
            </a:r>
          </a:p>
          <a:p>
            <a:r>
              <a:rPr lang="ru-RU" sz="1400" dirty="0" smtClean="0"/>
              <a:t>Среди взвешенных твердых частиц наиболее опасны частицы размером менее 5 мкм, которые способны проникать в лимфатические узлы, задерживаться в альвеолах легких, засорять слизистые оболочки.</a:t>
            </a:r>
          </a:p>
          <a:p>
            <a:endParaRPr lang="ru-RU" sz="1400" dirty="0" smtClean="0"/>
          </a:p>
          <a:p>
            <a:r>
              <a:rPr lang="ru-RU" sz="1400" dirty="0" smtClean="0"/>
              <a:t>Весьма неблагоприятные последствия, которые могут сказываться на огромном интервале времени, связаны и с такими незначительными по объему выбросами, как свинец, </a:t>
            </a:r>
            <a:r>
              <a:rPr lang="ru-RU" sz="1400" dirty="0" err="1" smtClean="0"/>
              <a:t>бенз</a:t>
            </a:r>
            <a:r>
              <a:rPr lang="ru-RU" sz="1400" dirty="0" smtClean="0"/>
              <a:t>(а)</a:t>
            </a:r>
            <a:r>
              <a:rPr lang="ru-RU" sz="1400" dirty="0" err="1" smtClean="0"/>
              <a:t>пирен</a:t>
            </a:r>
            <a:r>
              <a:rPr lang="ru-RU" sz="1400" dirty="0" smtClean="0"/>
              <a:t>, фосфор, кадмий, мышьяк, кобальт и др. Они угнетают кроветворную систему, вызывают онкологические заболевания, снижают сопротивление организма инфекциям и т. д. Пыль, содержащая соединения свинца и ртути, обладает мутагенными свойствами и вызывает генетические изменения в клетках организма.</a:t>
            </a:r>
            <a:endParaRPr lang="ru-RU" sz="1400" dirty="0"/>
          </a:p>
        </p:txBody>
      </p:sp>
      <p:pic>
        <p:nvPicPr>
          <p:cNvPr id="4" name="Рисунок 3" descr="20w2-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642918"/>
            <a:ext cx="4572000" cy="53578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ВЫХЛОПНЫЕ ГАЗЫ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Выхлопные газы — причина аллергических заболеваний...</a:t>
            </a:r>
            <a:endParaRPr lang="ru-RU" dirty="0"/>
          </a:p>
        </p:txBody>
      </p:sp>
      <p:pic>
        <p:nvPicPr>
          <p:cNvPr id="4" name="Рисунок 3" descr="vykhlopnye-gazy-prichina-allergicheskikh-zabolevani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786058"/>
            <a:ext cx="7500990" cy="4071942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preview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75883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</TotalTime>
  <Words>1053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Загрязнение воздуха</vt:lpstr>
      <vt:lpstr>Слайд 2</vt:lpstr>
      <vt:lpstr>Загрязнение воздуха</vt:lpstr>
      <vt:lpstr>Слайд 4</vt:lpstr>
      <vt:lpstr>Экологические последствия загрязнения атмосферы</vt:lpstr>
      <vt:lpstr>Слайд 6</vt:lpstr>
      <vt:lpstr>Слайд 7</vt:lpstr>
      <vt:lpstr>ВЫХЛОПНЫЕ ГАЗЫ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Загрязнение воздуха</dc:title>
  <dc:creator>User</dc:creator>
  <cp:lastModifiedBy>User</cp:lastModifiedBy>
  <cp:revision>3</cp:revision>
  <dcterms:created xsi:type="dcterms:W3CDTF">2011-12-12T10:24:34Z</dcterms:created>
  <dcterms:modified xsi:type="dcterms:W3CDTF">2011-12-12T10:51:16Z</dcterms:modified>
</cp:coreProperties>
</file>