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60" r:id="rId2"/>
    <p:sldId id="261" r:id="rId3"/>
    <p:sldId id="264" r:id="rId4"/>
    <p:sldId id="266" r:id="rId5"/>
    <p:sldId id="268" r:id="rId6"/>
    <p:sldId id="270" r:id="rId7"/>
    <p:sldId id="271" r:id="rId8"/>
    <p:sldId id="272" r:id="rId9"/>
    <p:sldId id="273" r:id="rId10"/>
    <p:sldId id="269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65" r:id="rId20"/>
    <p:sldId id="288" r:id="rId21"/>
    <p:sldId id="287" r:id="rId22"/>
    <p:sldId id="283" r:id="rId23"/>
    <p:sldId id="286" r:id="rId24"/>
    <p:sldId id="289" r:id="rId2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5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41" autoAdjust="0"/>
  </p:normalViewPr>
  <p:slideViewPr>
    <p:cSldViewPr>
      <p:cViewPr>
        <p:scale>
          <a:sx n="60" d="100"/>
          <a:sy n="60" d="100"/>
        </p:scale>
        <p:origin x="-142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1392FF-425F-4154-A983-75C55AD5761C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820F8702-AE6F-4A0C-81FE-795E9D83B975}">
      <dgm:prSet phldrT="[Текст]" phldr="1"/>
      <dgm:spPr/>
      <dgm:t>
        <a:bodyPr/>
        <a:lstStyle/>
        <a:p>
          <a:endParaRPr lang="ru-RU" dirty="0"/>
        </a:p>
      </dgm:t>
    </dgm:pt>
    <dgm:pt modelId="{46299AF5-393F-4C1D-AC0E-4AB2DE147964}" type="sibTrans" cxnId="{AE87E2F4-2420-4BE5-BD70-5EF12AB98C44}">
      <dgm:prSet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6137A3A-D911-4D75-AEAF-FD16B73C38C0}" type="parTrans" cxnId="{AE87E2F4-2420-4BE5-BD70-5EF12AB98C44}">
      <dgm:prSet/>
      <dgm:spPr/>
      <dgm:t>
        <a:bodyPr/>
        <a:lstStyle/>
        <a:p>
          <a:endParaRPr lang="ru-RU"/>
        </a:p>
      </dgm:t>
    </dgm:pt>
    <dgm:pt modelId="{E452D17F-2680-4356-8EB0-63D66A39D29F}" type="pres">
      <dgm:prSet presAssocID="{521392FF-425F-4154-A983-75C55AD5761C}" presName="Name0" presStyleCnt="0">
        <dgm:presLayoutVars>
          <dgm:chMax val="7"/>
          <dgm:chPref val="7"/>
          <dgm:dir/>
        </dgm:presLayoutVars>
      </dgm:prSet>
      <dgm:spPr/>
    </dgm:pt>
    <dgm:pt modelId="{4BF20FB3-020D-4539-BE98-43A7B7E4B32F}" type="pres">
      <dgm:prSet presAssocID="{521392FF-425F-4154-A983-75C55AD5761C}" presName="Name1" presStyleCnt="0"/>
      <dgm:spPr/>
    </dgm:pt>
    <dgm:pt modelId="{A55C73B1-1C68-43CD-9D1B-C5A3DB56709D}" type="pres">
      <dgm:prSet presAssocID="{46299AF5-393F-4C1D-AC0E-4AB2DE147964}" presName="picture_1" presStyleCnt="0"/>
      <dgm:spPr/>
    </dgm:pt>
    <dgm:pt modelId="{4E831FFD-D1D2-4F91-B9B5-ACF892960277}" type="pres">
      <dgm:prSet presAssocID="{46299AF5-393F-4C1D-AC0E-4AB2DE147964}" presName="pictureRepeatNode" presStyleLbl="alignImgPlace1" presStyleIdx="0" presStyleCnt="1" custScaleX="121195" custScaleY="122286" custLinFactNeighborX="0" custLinFactNeighborY="22901"/>
      <dgm:spPr/>
      <dgm:t>
        <a:bodyPr/>
        <a:lstStyle/>
        <a:p>
          <a:endParaRPr lang="ru-RU"/>
        </a:p>
      </dgm:t>
    </dgm:pt>
    <dgm:pt modelId="{EF0BED60-5BD6-4A45-8EE8-CFF58BC2DA84}" type="pres">
      <dgm:prSet presAssocID="{820F8702-AE6F-4A0C-81FE-795E9D83B975}" presName="text_1" presStyleLbl="node1" presStyleIdx="0" presStyleCnt="0" custFlipVert="1" custFlipHor="1" custScaleX="3750" custScaleY="36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87E2F4-2420-4BE5-BD70-5EF12AB98C44}" srcId="{521392FF-425F-4154-A983-75C55AD5761C}" destId="{820F8702-AE6F-4A0C-81FE-795E9D83B975}" srcOrd="0" destOrd="0" parTransId="{C6137A3A-D911-4D75-AEAF-FD16B73C38C0}" sibTransId="{46299AF5-393F-4C1D-AC0E-4AB2DE147964}"/>
    <dgm:cxn modelId="{869A322F-74F0-412E-8933-5E29C718324F}" type="presOf" srcId="{521392FF-425F-4154-A983-75C55AD5761C}" destId="{E452D17F-2680-4356-8EB0-63D66A39D29F}" srcOrd="0" destOrd="0" presId="urn:microsoft.com/office/officeart/2008/layout/CircularPictureCallout"/>
    <dgm:cxn modelId="{FBEB3F51-321A-46D1-A124-987EAF5723E2}" type="presOf" srcId="{46299AF5-393F-4C1D-AC0E-4AB2DE147964}" destId="{4E831FFD-D1D2-4F91-B9B5-ACF892960277}" srcOrd="0" destOrd="0" presId="urn:microsoft.com/office/officeart/2008/layout/CircularPictureCallout"/>
    <dgm:cxn modelId="{98965BE2-2C86-4CBB-8CE2-CB5353E0B558}" type="presOf" srcId="{820F8702-AE6F-4A0C-81FE-795E9D83B975}" destId="{EF0BED60-5BD6-4A45-8EE8-CFF58BC2DA84}" srcOrd="0" destOrd="0" presId="urn:microsoft.com/office/officeart/2008/layout/CircularPictureCallout"/>
    <dgm:cxn modelId="{BB7BF4C8-8882-4086-A5C0-A9EF04E53B82}" type="presParOf" srcId="{E452D17F-2680-4356-8EB0-63D66A39D29F}" destId="{4BF20FB3-020D-4539-BE98-43A7B7E4B32F}" srcOrd="0" destOrd="0" presId="urn:microsoft.com/office/officeart/2008/layout/CircularPictureCallout"/>
    <dgm:cxn modelId="{C979F180-CE98-4B03-A6ED-B4665A3EFA7C}" type="presParOf" srcId="{4BF20FB3-020D-4539-BE98-43A7B7E4B32F}" destId="{A55C73B1-1C68-43CD-9D1B-C5A3DB56709D}" srcOrd="0" destOrd="0" presId="urn:microsoft.com/office/officeart/2008/layout/CircularPictureCallout"/>
    <dgm:cxn modelId="{B1412E3D-1608-4F20-A865-5FC6E4CE3EF9}" type="presParOf" srcId="{A55C73B1-1C68-43CD-9D1B-C5A3DB56709D}" destId="{4E831FFD-D1D2-4F91-B9B5-ACF892960277}" srcOrd="0" destOrd="0" presId="urn:microsoft.com/office/officeart/2008/layout/CircularPictureCallout"/>
    <dgm:cxn modelId="{8529FAFA-D239-43F3-AFEB-9E68B48D8FFD}" type="presParOf" srcId="{4BF20FB3-020D-4539-BE98-43A7B7E4B32F}" destId="{EF0BED60-5BD6-4A45-8EE8-CFF58BC2DA84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4CA7BE-1AAB-417E-BDE7-E6D790114D25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FDE98B93-A750-4343-A11B-8D94749D3192}">
      <dgm:prSet phldrT="[Текст]" phldr="1"/>
      <dgm:spPr/>
      <dgm:t>
        <a:bodyPr/>
        <a:lstStyle/>
        <a:p>
          <a:endParaRPr lang="ru-RU" dirty="0"/>
        </a:p>
      </dgm:t>
    </dgm:pt>
    <dgm:pt modelId="{88F5035D-688B-4B94-A129-BFE95D9CC7CC}" type="parTrans" cxnId="{A0E1E756-A939-4376-8209-CD6C46841054}">
      <dgm:prSet/>
      <dgm:spPr/>
      <dgm:t>
        <a:bodyPr/>
        <a:lstStyle/>
        <a:p>
          <a:endParaRPr lang="ru-RU"/>
        </a:p>
      </dgm:t>
    </dgm:pt>
    <dgm:pt modelId="{9CE31703-7D5C-4428-A606-140C697F77B0}" type="sibTrans" cxnId="{A0E1E756-A939-4376-8209-CD6C46841054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04635B9-078D-4222-873F-52C061FCCC72}" type="pres">
      <dgm:prSet presAssocID="{D94CA7BE-1AAB-417E-BDE7-E6D790114D25}" presName="Name0" presStyleCnt="0">
        <dgm:presLayoutVars>
          <dgm:chMax val="7"/>
          <dgm:chPref val="7"/>
          <dgm:dir/>
        </dgm:presLayoutVars>
      </dgm:prSet>
      <dgm:spPr/>
    </dgm:pt>
    <dgm:pt modelId="{8E33818E-D8B6-4C24-82BF-8A83CDED18FC}" type="pres">
      <dgm:prSet presAssocID="{D94CA7BE-1AAB-417E-BDE7-E6D790114D25}" presName="Name1" presStyleCnt="0"/>
      <dgm:spPr/>
    </dgm:pt>
    <dgm:pt modelId="{65D1BDB4-D50C-47A2-96C1-3AC8E3C1B989}" type="pres">
      <dgm:prSet presAssocID="{9CE31703-7D5C-4428-A606-140C697F77B0}" presName="picture_1" presStyleCnt="0"/>
      <dgm:spPr/>
    </dgm:pt>
    <dgm:pt modelId="{3D5378D2-E962-4A80-B355-0411E4DD99B3}" type="pres">
      <dgm:prSet presAssocID="{9CE31703-7D5C-4428-A606-140C697F77B0}" presName="pictureRepeatNode" presStyleLbl="alignImgPlace1" presStyleIdx="0" presStyleCnt="1" custScaleX="104378" custScaleY="103605" custLinFactX="22097" custLinFactNeighborX="100000" custLinFactNeighborY="40806"/>
      <dgm:spPr/>
      <dgm:t>
        <a:bodyPr/>
        <a:lstStyle/>
        <a:p>
          <a:endParaRPr lang="ru-RU"/>
        </a:p>
      </dgm:t>
    </dgm:pt>
    <dgm:pt modelId="{6B41C2B4-DEBF-4B8A-98F2-5B6275D83CDF}" type="pres">
      <dgm:prSet presAssocID="{FDE98B93-A750-4343-A11B-8D94749D3192}" presName="text_1" presStyleLbl="node1" presStyleIdx="0" presStyleCnt="0" custFlipVert="1" custFlipHor="1" custScaleX="3382" custScaleY="8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D0DDAC-3685-49C1-8A01-D8F23E3A7619}" type="presOf" srcId="{D94CA7BE-1AAB-417E-BDE7-E6D790114D25}" destId="{D04635B9-078D-4222-873F-52C061FCCC72}" srcOrd="0" destOrd="0" presId="urn:microsoft.com/office/officeart/2008/layout/CircularPictureCallout"/>
    <dgm:cxn modelId="{A0E1E756-A939-4376-8209-CD6C46841054}" srcId="{D94CA7BE-1AAB-417E-BDE7-E6D790114D25}" destId="{FDE98B93-A750-4343-A11B-8D94749D3192}" srcOrd="0" destOrd="0" parTransId="{88F5035D-688B-4B94-A129-BFE95D9CC7CC}" sibTransId="{9CE31703-7D5C-4428-A606-140C697F77B0}"/>
    <dgm:cxn modelId="{02AE0338-4D02-4A77-A7F3-897219A2629B}" type="presOf" srcId="{9CE31703-7D5C-4428-A606-140C697F77B0}" destId="{3D5378D2-E962-4A80-B355-0411E4DD99B3}" srcOrd="0" destOrd="0" presId="urn:microsoft.com/office/officeart/2008/layout/CircularPictureCallout"/>
    <dgm:cxn modelId="{7272B017-2407-4CD8-A4EF-E1A69EE612F6}" type="presOf" srcId="{FDE98B93-A750-4343-A11B-8D94749D3192}" destId="{6B41C2B4-DEBF-4B8A-98F2-5B6275D83CDF}" srcOrd="0" destOrd="0" presId="urn:microsoft.com/office/officeart/2008/layout/CircularPictureCallout"/>
    <dgm:cxn modelId="{90941C54-66CB-4DE5-A28C-67D67DEECA28}" type="presParOf" srcId="{D04635B9-078D-4222-873F-52C061FCCC72}" destId="{8E33818E-D8B6-4C24-82BF-8A83CDED18FC}" srcOrd="0" destOrd="0" presId="urn:microsoft.com/office/officeart/2008/layout/CircularPictureCallout"/>
    <dgm:cxn modelId="{683EE9EF-4154-4B4B-8ACD-23CEF1875DF0}" type="presParOf" srcId="{8E33818E-D8B6-4C24-82BF-8A83CDED18FC}" destId="{65D1BDB4-D50C-47A2-96C1-3AC8E3C1B989}" srcOrd="0" destOrd="0" presId="urn:microsoft.com/office/officeart/2008/layout/CircularPictureCallout"/>
    <dgm:cxn modelId="{7C6EC8CA-0502-4A8E-B125-9B8ED030A87B}" type="presParOf" srcId="{65D1BDB4-D50C-47A2-96C1-3AC8E3C1B989}" destId="{3D5378D2-E962-4A80-B355-0411E4DD99B3}" srcOrd="0" destOrd="0" presId="urn:microsoft.com/office/officeart/2008/layout/CircularPictureCallout"/>
    <dgm:cxn modelId="{09E5FD5F-9BE1-4ED7-93BD-A03348F61B2C}" type="presParOf" srcId="{8E33818E-D8B6-4C24-82BF-8A83CDED18FC}" destId="{6B41C2B4-DEBF-4B8A-98F2-5B6275D83CDF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31FFD-D1D2-4F91-B9B5-ACF892960277}">
      <dsp:nvSpPr>
        <dsp:cNvPr id="0" name=""/>
        <dsp:cNvSpPr/>
      </dsp:nvSpPr>
      <dsp:spPr>
        <a:xfrm>
          <a:off x="750617" y="735623"/>
          <a:ext cx="2308764" cy="2329548"/>
        </a:xfrm>
        <a:prstGeom prst="ellipse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0BED60-5BD6-4A45-8EE8-CFF58BC2DA84}">
      <dsp:nvSpPr>
        <dsp:cNvPr id="0" name=""/>
        <dsp:cNvSpPr/>
      </dsp:nvSpPr>
      <dsp:spPr>
        <a:xfrm flipH="1" flipV="1">
          <a:off x="1882140" y="1792230"/>
          <a:ext cx="45720" cy="22747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1882140" y="1792230"/>
        <a:ext cx="45720" cy="2274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378D2-E962-4A80-B355-0411E4DD99B3}">
      <dsp:nvSpPr>
        <dsp:cNvPr id="0" name=""/>
        <dsp:cNvSpPr/>
      </dsp:nvSpPr>
      <dsp:spPr>
        <a:xfrm>
          <a:off x="2019697" y="1878316"/>
          <a:ext cx="2204639" cy="21883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1C2B4-DEBF-4B8A-98F2-5B6275D83CDF}">
      <dsp:nvSpPr>
        <dsp:cNvPr id="0" name=""/>
        <dsp:cNvSpPr/>
      </dsp:nvSpPr>
      <dsp:spPr>
        <a:xfrm flipH="1" flipV="1">
          <a:off x="2089309" y="2494667"/>
          <a:ext cx="45717" cy="5979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089309" y="2494667"/>
        <a:ext cx="45717" cy="59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BDF87E-5FC5-4062-B6AB-D911B732AF07}" type="datetimeFigureOut">
              <a:rPr lang="ru-RU"/>
              <a:pPr>
                <a:defRPr/>
              </a:pPr>
              <a:t>11.03.2013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7DA4DA-84B2-47F9-8001-7A8A4D4D6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04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DE08E-AF64-4D09-AC2E-7D456377B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48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AEA2-1EF7-43E3-A4E4-2FF087D6C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2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3BAD9-FF89-4104-8A8E-93BA46F4B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354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1D55A-954C-4DAF-BCC2-8A5B38F67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2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F79A6-2DE2-4A7D-A63C-0B9E40C01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146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2305-E6C8-4C69-9FDD-6D547B729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2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2DAF9-4FD7-409D-A3EF-DE00C1003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0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F6E8E-4117-47F2-BA3D-AF1548526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67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9A442-74E1-4F7B-AD02-A601D6DE2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78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52C8-DE90-4A2C-9BE6-9EF1C16FA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7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70684-4B89-4527-9AAA-F4462D900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43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8E639-1A4D-49E4-BF53-C76410A2D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005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7BA72E5D-CAC0-4109-8670-7E3CC2011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12" Type="http://schemas.openxmlformats.org/officeDocument/2006/relationships/diagramLayout" Target="../diagrams/layout2.xml"/><Relationship Id="rId17" Type="http://schemas.openxmlformats.org/officeDocument/2006/relationships/image" Target="../media/image8.png"/><Relationship Id="rId2" Type="http://schemas.openxmlformats.org/officeDocument/2006/relationships/image" Target="../media/image1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Data" Target="../diagrams/data2.xml"/><Relationship Id="rId5" Type="http://schemas.openxmlformats.org/officeDocument/2006/relationships/diagramData" Target="../diagrams/data1.xml"/><Relationship Id="rId15" Type="http://schemas.microsoft.com/office/2007/relationships/diagramDrawing" Target="../diagrams/drawing2.xml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microsoft.com/office/2007/relationships/diagramDrawing" Target="../diagrams/drawing1.xml"/><Relationship Id="rId14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124Skazki_dlya_malishey-Palochka_viruchalochka_Suteev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51500" y="5516563"/>
            <a:ext cx="3200400" cy="108108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1 класс </a:t>
            </a:r>
          </a:p>
          <a:p>
            <a:pPr algn="r" eaLnBrk="1" hangingPunct="1">
              <a:defRPr/>
            </a:pP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Штакина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Василиса Владиславовна</a:t>
            </a:r>
          </a:p>
        </p:txBody>
      </p:sp>
      <p:pic>
        <p:nvPicPr>
          <p:cNvPr id="16387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57175"/>
            <a:ext cx="428625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4663" y="1916113"/>
            <a:ext cx="4678362" cy="2592387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Литературное </a:t>
            </a:r>
            <a:b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слушание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3132138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-12700"/>
            <a:ext cx="26638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8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9" name="Picture 4" descr="5-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60350"/>
            <a:ext cx="8496300" cy="635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7463"/>
            <a:ext cx="2678113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2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6" descr="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356" y="1484784"/>
            <a:ext cx="6588224" cy="4941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622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6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42" y="1808820"/>
            <a:ext cx="6540219" cy="4905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1125538"/>
            <a:ext cx="3784601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700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1499"/>
            <a:ext cx="5148064" cy="6499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825"/>
            <a:ext cx="2484438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38" y="692696"/>
            <a:ext cx="6519863" cy="590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7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3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9"/>
          <a:stretch/>
        </p:blipFill>
        <p:spPr bwMode="auto">
          <a:xfrm>
            <a:off x="179512" y="1772816"/>
            <a:ext cx="7398262" cy="4829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3" y="39688"/>
            <a:ext cx="2630487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6" descr="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22296"/>
            <a:ext cx="8685002" cy="4033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6250"/>
            <a:ext cx="42894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5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5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44" y="223879"/>
            <a:ext cx="7364544" cy="6445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2555875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51500" y="5516563"/>
            <a:ext cx="3200400" cy="108108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1 класс </a:t>
            </a:r>
          </a:p>
          <a:p>
            <a:pPr algn="r" eaLnBrk="1" hangingPunct="1">
              <a:defRPr/>
            </a:pP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Штакина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Василиса Владиславовна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4663" y="1916113"/>
            <a:ext cx="4678362" cy="2592387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Литературное </a:t>
            </a:r>
            <a:b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слушание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620688"/>
            <a:ext cx="8839200" cy="5937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6988"/>
            <a:ext cx="24352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0" y="188913"/>
            <a:ext cx="5976938" cy="1354137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Литературные сказки Владимира Сутеева</a:t>
            </a:r>
          </a:p>
        </p:txBody>
      </p:sp>
      <p:pic>
        <p:nvPicPr>
          <p:cNvPr id="11" name="Picture 4" descr="091a4d171ddd98033093c327794eff6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3515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C:\Users\МОУ Сосьвинская СОШ\Desktop\%20(1)~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409825"/>
            <a:ext cx="2339975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C:\Users\МОУ Сосьвинская СОШ\Desktop\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6289">
            <a:off x="6227763" y="2282825"/>
            <a:ext cx="2436812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хема 4"/>
          <p:cNvGraphicFramePr/>
          <p:nvPr/>
        </p:nvGraphicFramePr>
        <p:xfrm>
          <a:off x="285030" y="1913268"/>
          <a:ext cx="3810000" cy="306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438" name="Picture 6" descr="C:\Users\МОУ Сосьвинская СОШ\Desktop\5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7686">
            <a:off x="971550" y="2279650"/>
            <a:ext cx="2436813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/>
        </p:nvGraphicFramePr>
        <p:xfrm>
          <a:off x="1689174" y="298474"/>
          <a:ext cx="4224337" cy="422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18439" name="Picture 7" descr="C:\Users\МОУ Сосьвинская СОШ\Desktop\6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844675"/>
            <a:ext cx="2438400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>
            <a:grpSpLocks/>
          </p:cNvGrpSpPr>
          <p:nvPr/>
        </p:nvGrpSpPr>
        <p:grpSpPr bwMode="auto">
          <a:xfrm rot="931239">
            <a:off x="6161088" y="2282825"/>
            <a:ext cx="2589212" cy="3300413"/>
            <a:chOff x="1690486" y="4193255"/>
            <a:chExt cx="2569047" cy="3300847"/>
          </a:xfrm>
        </p:grpSpPr>
        <p:sp>
          <p:nvSpPr>
            <p:cNvPr id="3" name="Прямоугольник 2"/>
            <p:cNvSpPr/>
            <p:nvPr/>
          </p:nvSpPr>
          <p:spPr>
            <a:xfrm rot="21147498">
              <a:off x="1751887" y="4193043"/>
              <a:ext cx="2447762" cy="330084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378820" y="5274485"/>
              <a:ext cx="1192379" cy="113838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FEB80A">
                  <a:lumMod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 kern="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 rot="21139503">
              <a:off x="1689732" y="4270648"/>
              <a:ext cx="2159513" cy="431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 rot="21139503">
              <a:off x="2098925" y="6883207"/>
              <a:ext cx="2159513" cy="431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576">
            <a:off x="3367088" y="1663700"/>
            <a:ext cx="2889250" cy="362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106613"/>
            <a:ext cx="2889250" cy="36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451711"/>
            <a:ext cx="1893094" cy="162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4221088"/>
            <a:ext cx="1961322" cy="2415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283968" y="1705239"/>
            <a:ext cx="3024336" cy="4392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1844824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Владимир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Сутеев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5157192"/>
            <a:ext cx="266429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Палочка-выручалочка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15816" y="4725144"/>
            <a:ext cx="864096" cy="864096"/>
          </a:xfrm>
          <a:prstGeom prst="ellipse">
            <a:avLst/>
          </a:prstGeom>
          <a:solidFill>
            <a:srgbClr val="8C5F46"/>
          </a:solidFill>
          <a:ln>
            <a:solidFill>
              <a:srgbClr val="8C5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915816" y="3541443"/>
            <a:ext cx="864096" cy="72008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31462" y="841143"/>
            <a:ext cx="864096" cy="86409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2391131"/>
            <a:ext cx="1296144" cy="635577"/>
          </a:xfrm>
          <a:prstGeom prst="rect">
            <a:avLst/>
          </a:prstGeom>
          <a:solidFill>
            <a:srgbClr val="8C5F46"/>
          </a:solidFill>
          <a:ln>
            <a:solidFill>
              <a:srgbClr val="8C5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716016" y="836712"/>
            <a:ext cx="864096" cy="720080"/>
          </a:xfrm>
          <a:prstGeom prst="triangl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980728"/>
            <a:ext cx="1080120" cy="57606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812360" y="980728"/>
            <a:ext cx="936104" cy="86409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3558233">
            <a:off x="7740352" y="2240867"/>
            <a:ext cx="1080120" cy="936104"/>
          </a:xfrm>
          <a:prstGeom prst="triangle">
            <a:avLst/>
          </a:prstGeom>
          <a:solidFill>
            <a:srgbClr val="8C5F46"/>
          </a:solidFill>
          <a:ln>
            <a:solidFill>
              <a:srgbClr val="8C5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02247" y="3901483"/>
            <a:ext cx="1356330" cy="823661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650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3469E-6 L 0.2677 -0.187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-936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0"/>
            <a:ext cx="1620838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27313" y="2066924"/>
            <a:ext cx="4176712" cy="4530428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оспитанный</a:t>
            </a:r>
          </a:p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ежливый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грубый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добрый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умный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трусливый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смелый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сообразительный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благодарный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находчивый</a:t>
            </a:r>
          </a:p>
        </p:txBody>
      </p:sp>
      <p:pic>
        <p:nvPicPr>
          <p:cNvPr id="11" name="Picture 4" descr="8"/>
          <p:cNvPicPr>
            <a:picLocks noChangeAspect="1" noChangeArrowheads="1"/>
          </p:cNvPicPr>
          <p:nvPr/>
        </p:nvPicPr>
        <p:blipFill rotWithShape="1">
          <a:blip r:embed="rId3"/>
          <a:srcRect l="52255" t="42024" b="9374"/>
          <a:stretch/>
        </p:blipFill>
        <p:spPr bwMode="auto">
          <a:xfrm>
            <a:off x="6475670" y="19935"/>
            <a:ext cx="1632838" cy="204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8"/>
          <p:cNvPicPr>
            <a:picLocks noChangeAspect="1" noChangeArrowheads="1"/>
          </p:cNvPicPr>
          <p:nvPr/>
        </p:nvPicPr>
        <p:blipFill rotWithShape="1">
          <a:blip r:embed="rId3"/>
          <a:srcRect l="5471" t="54471" r="44171" b="7909"/>
          <a:stretch/>
        </p:blipFill>
        <p:spPr bwMode="auto">
          <a:xfrm>
            <a:off x="827584" y="68393"/>
            <a:ext cx="2016224" cy="1854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8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8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76" dur="20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0" dur="20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4" dur="20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8" dur="2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92" dur="20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6" dur="2000" fill="hold"/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0" dur="2000" fill="hold"/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4" dur="2000" fill="hold"/>
                                        <p:tgtEl>
                                          <p:spTgt spid="368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08" dur="2000" fill="hold"/>
                                        <p:tgtEl>
                                          <p:spTgt spid="368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12" dur="2000" fill="hold"/>
                                        <p:tgtEl>
                                          <p:spTgt spid="368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57175"/>
            <a:ext cx="3786187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31913" y="836613"/>
            <a:ext cx="7056437" cy="5472112"/>
          </a:xfrm>
        </p:spPr>
        <p:txBody>
          <a:bodyPr/>
          <a:lstStyle/>
          <a:p>
            <a:pPr algn="r">
              <a:defRPr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Важна </a:t>
            </a:r>
            <a:b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палка, </a:t>
            </a:r>
            <a:b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умная голова, да доброе сердце!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577"/>
            <a:ext cx="1763763" cy="151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Рисунок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1104900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Рисунок1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67000"/>
            <a:ext cx="16192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Рисунок4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18288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485900" y="917258"/>
            <a:ext cx="6629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solidFill>
                  <a:schemeClr val="hlink"/>
                </a:solidFill>
                <a:latin typeface="Comic Sans MS" pitchFamily="66" charset="0"/>
              </a:rPr>
              <a:t>Сегодня я работал лучше, чем вчера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980779" y="4927421"/>
            <a:ext cx="5943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 smtClean="0">
                <a:solidFill>
                  <a:schemeClr val="hlink"/>
                </a:solidFill>
                <a:latin typeface="Comic Sans MS" pitchFamily="66" charset="0"/>
              </a:rPr>
              <a:t>Я не </a:t>
            </a:r>
            <a:r>
              <a:rPr lang="ru-RU" sz="3600" b="1" dirty="0">
                <a:solidFill>
                  <a:schemeClr val="hlink"/>
                </a:solidFill>
                <a:latin typeface="Comic Sans MS" pitchFamily="66" charset="0"/>
              </a:rPr>
              <a:t>доволен </a:t>
            </a:r>
            <a:r>
              <a:rPr lang="ru-RU" sz="3600" b="1" dirty="0" smtClean="0">
                <a:solidFill>
                  <a:schemeClr val="hlink"/>
                </a:solidFill>
                <a:latin typeface="Comic Sans MS" pitchFamily="66" charset="0"/>
              </a:rPr>
              <a:t>своей работой</a:t>
            </a:r>
            <a:endParaRPr lang="ru-RU" sz="36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953810" y="2971800"/>
            <a:ext cx="67226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solidFill>
                  <a:schemeClr val="hlink"/>
                </a:solidFill>
                <a:latin typeface="Comic Sans MS" pitchFamily="66" charset="0"/>
              </a:rPr>
              <a:t>Я мог бы работать лучше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57175"/>
            <a:ext cx="4375288" cy="374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4149080"/>
            <a:ext cx="8784976" cy="1340768"/>
          </a:xfrm>
        </p:spPr>
        <p:txBody>
          <a:bodyPr/>
          <a:lstStyle/>
          <a:p>
            <a:pPr>
              <a:defRPr/>
            </a:pPr>
            <a:r>
              <a:rPr lang="ru-RU" sz="8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2620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091a4d171ddd98033093c327794eff6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0813"/>
            <a:ext cx="1768475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5" descr="Untitled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34950"/>
            <a:ext cx="6551612" cy="643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7950" y="1984375"/>
            <a:ext cx="2951163" cy="2166938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</a:t>
            </a:r>
          </a:p>
          <a:p>
            <a:pPr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Григорьевич</a:t>
            </a:r>
          </a:p>
          <a:p>
            <a:pPr>
              <a:defRPr/>
            </a:pP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412875"/>
            <a:ext cx="2195512" cy="3309938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765175"/>
            <a:ext cx="3786188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9992" y="980728"/>
            <a:ext cx="4475584" cy="5511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лако 4">
            <a:hlinkClick r:id="rId4" action="ppaction://hlinkfile"/>
          </p:cNvPr>
          <p:cNvSpPr/>
          <p:nvPr/>
        </p:nvSpPr>
        <p:spPr>
          <a:xfrm>
            <a:off x="3347864" y="116633"/>
            <a:ext cx="1152128" cy="8640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57175"/>
            <a:ext cx="2273300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26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96" y="307226"/>
            <a:ext cx="5889728" cy="6218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5" descr="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3364"/>
            <a:ext cx="7416824" cy="5562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913" y="476250"/>
            <a:ext cx="26050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6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78909"/>
            <a:ext cx="7236296" cy="4802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2809875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-12700"/>
            <a:ext cx="25558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6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 descr="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" t="3674"/>
          <a:stretch/>
        </p:blipFill>
        <p:spPr bwMode="auto">
          <a:xfrm>
            <a:off x="2279560" y="1326524"/>
            <a:ext cx="6766135" cy="5290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1">
          <a:gsLst>
            <a:gs pos="0">
              <a:schemeClr val="bg2">
                <a:tint val="80000"/>
                <a:satMod val="300000"/>
                <a:alpha val="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4" descr="5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908050"/>
            <a:ext cx="7796212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091a4d171ddd98033093c327794eff6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-50800"/>
            <a:ext cx="25558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1535</TotalTime>
  <Words>54</Words>
  <Application>Microsoft Office PowerPoint</Application>
  <PresentationFormat>Экран (4:3)</PresentationFormat>
  <Paragraphs>27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Литературное  слушание</vt:lpstr>
      <vt:lpstr>Литературные сказки Владимира Сутеева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Литературное  слушание</vt:lpstr>
      <vt:lpstr>Презентация PowerPoint</vt:lpstr>
      <vt:lpstr>Презентация PowerPoint</vt:lpstr>
      <vt:lpstr>Важна  не палка,  а умная голова, да доброе сердце!</vt:lpstr>
      <vt:lpstr>Презентация PowerPoint</vt:lpstr>
      <vt:lpstr>Спасибо за урок!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облака</dc:title>
  <dc:creator>qwerty</dc:creator>
  <cp:keywords>шаблоны для презентаций</cp:keywords>
  <cp:lastModifiedBy>павел</cp:lastModifiedBy>
  <cp:revision>33</cp:revision>
  <dcterms:created xsi:type="dcterms:W3CDTF">2012-12-02T09:31:32Z</dcterms:created>
  <dcterms:modified xsi:type="dcterms:W3CDTF">2013-03-12T01:21:44Z</dcterms:modified>
</cp:coreProperties>
</file>