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notesMasterIdLst>
    <p:notesMasterId r:id="rId13"/>
  </p:notesMasterIdLst>
  <p:sldIdLst>
    <p:sldId id="256" r:id="rId2"/>
    <p:sldId id="257" r:id="rId3"/>
    <p:sldId id="259" r:id="rId4"/>
    <p:sldId id="277" r:id="rId5"/>
    <p:sldId id="276" r:id="rId6"/>
    <p:sldId id="269" r:id="rId7"/>
    <p:sldId id="280" r:id="rId8"/>
    <p:sldId id="279" r:id="rId9"/>
    <p:sldId id="283" r:id="rId10"/>
    <p:sldId id="281" r:id="rId11"/>
    <p:sldId id="282"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112" autoAdjust="0"/>
  </p:normalViewPr>
  <p:slideViewPr>
    <p:cSldViewPr>
      <p:cViewPr varScale="1">
        <p:scale>
          <a:sx n="42" d="100"/>
          <a:sy n="42" d="100"/>
        </p:scale>
        <p:origin x="-16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1F0CAC8-7971-4C55-9A94-46E212F1B43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24CEFA7F-487C-4FF8-BB5C-9C0DC978F928}" type="slidenum">
              <a:rPr lang="ru-RU"/>
              <a:pPr/>
              <a:t>1</a:t>
            </a:fld>
            <a:endParaRPr lang="ru-RU"/>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ru-RU" dirty="0" smtClean="0"/>
              <a:t>В данном разделе рассматривается особенности внешнего строения птиц, различия в морфологии относительно местам обитания конкретных экологических групп птиц.</a:t>
            </a:r>
          </a:p>
          <a:p>
            <a:pPr eaLnBrk="1" hangingPunct="1"/>
            <a:endParaRPr lang="ru-RU"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a:ln/>
        </p:spPr>
      </p:sp>
      <p:sp>
        <p:nvSpPr>
          <p:cNvPr id="24579" name="Заметки 2"/>
          <p:cNvSpPr>
            <a:spLocks noGrp="1"/>
          </p:cNvSpPr>
          <p:nvPr>
            <p:ph type="body" idx="1"/>
          </p:nvPr>
        </p:nvSpPr>
        <p:spPr>
          <a:noFill/>
          <a:ln/>
        </p:spPr>
        <p:txBody>
          <a:bodyPr/>
          <a:lstStyle/>
          <a:p>
            <a:pPr eaLnBrk="1" hangingPunct="1"/>
            <a:endParaRPr lang="ru-RU" smtClean="0"/>
          </a:p>
        </p:txBody>
      </p:sp>
      <p:sp>
        <p:nvSpPr>
          <p:cNvPr id="24580" name="Номер слайда 3"/>
          <p:cNvSpPr>
            <a:spLocks noGrp="1"/>
          </p:cNvSpPr>
          <p:nvPr>
            <p:ph type="sldNum" sz="quarter" idx="5"/>
          </p:nvPr>
        </p:nvSpPr>
        <p:spPr>
          <a:noFill/>
        </p:spPr>
        <p:txBody>
          <a:bodyPr/>
          <a:lstStyle/>
          <a:p>
            <a:fld id="{A22E3AE1-8581-4747-B814-2F027347E1CA}" type="slidenum">
              <a:rPr lang="ru-RU"/>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a:ln/>
        </p:spPr>
      </p:sp>
      <p:sp>
        <p:nvSpPr>
          <p:cNvPr id="25603" name="Заметки 2"/>
          <p:cNvSpPr>
            <a:spLocks noGrp="1"/>
          </p:cNvSpPr>
          <p:nvPr>
            <p:ph type="body" idx="1"/>
          </p:nvPr>
        </p:nvSpPr>
        <p:spPr>
          <a:noFill/>
          <a:ln/>
        </p:spPr>
        <p:txBody>
          <a:bodyPr/>
          <a:lstStyle/>
          <a:p>
            <a:pPr eaLnBrk="1" hangingPunct="1"/>
            <a:endParaRPr lang="ru-RU" smtClean="0"/>
          </a:p>
        </p:txBody>
      </p:sp>
      <p:sp>
        <p:nvSpPr>
          <p:cNvPr id="25604" name="Номер слайда 3"/>
          <p:cNvSpPr>
            <a:spLocks noGrp="1"/>
          </p:cNvSpPr>
          <p:nvPr>
            <p:ph type="sldNum" sz="quarter" idx="5"/>
          </p:nvPr>
        </p:nvSpPr>
        <p:spPr>
          <a:noFill/>
        </p:spPr>
        <p:txBody>
          <a:bodyPr/>
          <a:lstStyle/>
          <a:p>
            <a:fld id="{FD28DDA9-9303-425A-81E1-7724931B6E08}" type="slidenum">
              <a:rPr lang="ru-RU"/>
              <a:pPr/>
              <a:t>11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Образ слайда 1"/>
          <p:cNvSpPr>
            <a:spLocks noGrp="1" noRot="1" noChangeAspect="1" noTextEdit="1"/>
          </p:cNvSpPr>
          <p:nvPr>
            <p:ph type="sldImg"/>
          </p:nvPr>
        </p:nvSpPr>
        <p:spPr>
          <a:ln/>
        </p:spPr>
      </p:sp>
      <p:sp>
        <p:nvSpPr>
          <p:cNvPr id="16387" name="Заметки 2"/>
          <p:cNvSpPr>
            <a:spLocks noGrp="1"/>
          </p:cNvSpPr>
          <p:nvPr>
            <p:ph type="body" idx="1"/>
          </p:nvPr>
        </p:nvSpPr>
        <p:spPr>
          <a:noFill/>
          <a:ln/>
        </p:spPr>
        <p:txBody>
          <a:bodyPr/>
          <a:lstStyle/>
          <a:p>
            <a:pPr eaLnBrk="1" hangingPunct="1"/>
            <a:endParaRPr lang="ru-RU" smtClean="0"/>
          </a:p>
        </p:txBody>
      </p:sp>
      <p:sp>
        <p:nvSpPr>
          <p:cNvPr id="16388" name="Номер слайда 3"/>
          <p:cNvSpPr>
            <a:spLocks noGrp="1"/>
          </p:cNvSpPr>
          <p:nvPr>
            <p:ph type="sldNum" sz="quarter" idx="5"/>
          </p:nvPr>
        </p:nvSpPr>
        <p:spPr>
          <a:noFill/>
        </p:spPr>
        <p:txBody>
          <a:bodyPr/>
          <a:lstStyle/>
          <a:p>
            <a:fld id="{23B2D50A-90BA-44A8-B431-1F530F4E3768}" type="slidenum">
              <a:rPr lang="ru-RU"/>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Образ слайда 1"/>
          <p:cNvSpPr>
            <a:spLocks noGrp="1" noRot="1" noChangeAspect="1" noTextEdit="1"/>
          </p:cNvSpPr>
          <p:nvPr>
            <p:ph type="sldImg"/>
          </p:nvPr>
        </p:nvSpPr>
        <p:spPr>
          <a:ln/>
        </p:spPr>
      </p:sp>
      <p:sp>
        <p:nvSpPr>
          <p:cNvPr id="17411" name="Заметки 2"/>
          <p:cNvSpPr>
            <a:spLocks noGrp="1"/>
          </p:cNvSpPr>
          <p:nvPr>
            <p:ph type="body" idx="1"/>
          </p:nvPr>
        </p:nvSpPr>
        <p:spPr>
          <a:noFill/>
          <a:ln/>
        </p:spPr>
        <p:txBody>
          <a:bodyPr/>
          <a:lstStyle/>
          <a:p>
            <a:pPr eaLnBrk="1" hangingPunct="1"/>
            <a:endParaRPr lang="ru-RU" smtClean="0"/>
          </a:p>
        </p:txBody>
      </p:sp>
      <p:sp>
        <p:nvSpPr>
          <p:cNvPr id="17412" name="Номер слайда 3"/>
          <p:cNvSpPr>
            <a:spLocks noGrp="1"/>
          </p:cNvSpPr>
          <p:nvPr>
            <p:ph type="sldNum" sz="quarter" idx="5"/>
          </p:nvPr>
        </p:nvSpPr>
        <p:spPr>
          <a:noFill/>
        </p:spPr>
        <p:txBody>
          <a:bodyPr/>
          <a:lstStyle/>
          <a:p>
            <a:fld id="{0139D99E-AC14-42D3-B8D2-F90317158BD2}" type="slidenum">
              <a:rPr lang="ru-RU"/>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a:ln/>
        </p:spPr>
      </p:sp>
      <p:sp>
        <p:nvSpPr>
          <p:cNvPr id="18435" name="Заметки 2"/>
          <p:cNvSpPr>
            <a:spLocks noGrp="1"/>
          </p:cNvSpPr>
          <p:nvPr>
            <p:ph type="body" idx="1"/>
          </p:nvPr>
        </p:nvSpPr>
        <p:spPr>
          <a:noFill/>
          <a:ln/>
        </p:spPr>
        <p:txBody>
          <a:bodyPr/>
          <a:lstStyle/>
          <a:p>
            <a:pPr eaLnBrk="1" hangingPunct="1"/>
            <a:endParaRPr lang="ru-RU" smtClean="0"/>
          </a:p>
        </p:txBody>
      </p:sp>
      <p:sp>
        <p:nvSpPr>
          <p:cNvPr id="18436" name="Номер слайда 3"/>
          <p:cNvSpPr>
            <a:spLocks noGrp="1"/>
          </p:cNvSpPr>
          <p:nvPr>
            <p:ph type="sldNum" sz="quarter" idx="5"/>
          </p:nvPr>
        </p:nvSpPr>
        <p:spPr>
          <a:noFill/>
        </p:spPr>
        <p:txBody>
          <a:bodyPr/>
          <a:lstStyle/>
          <a:p>
            <a:fld id="{13859C93-4686-4132-B084-CAC3B7D6761C}" type="slidenum">
              <a:rPr lang="ru-RU"/>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a:ln/>
        </p:spPr>
      </p:sp>
      <p:sp>
        <p:nvSpPr>
          <p:cNvPr id="19459" name="Заметки 2"/>
          <p:cNvSpPr>
            <a:spLocks noGrp="1"/>
          </p:cNvSpPr>
          <p:nvPr>
            <p:ph type="body" idx="1"/>
          </p:nvPr>
        </p:nvSpPr>
        <p:spPr>
          <a:noFill/>
          <a:ln/>
        </p:spPr>
        <p:txBody>
          <a:bodyPr/>
          <a:lstStyle/>
          <a:p>
            <a:pPr eaLnBrk="1" hangingPunct="1"/>
            <a:endParaRPr lang="ru-RU" smtClean="0"/>
          </a:p>
        </p:txBody>
      </p:sp>
      <p:sp>
        <p:nvSpPr>
          <p:cNvPr id="19460" name="Номер слайда 3"/>
          <p:cNvSpPr>
            <a:spLocks noGrp="1"/>
          </p:cNvSpPr>
          <p:nvPr>
            <p:ph type="sldNum" sz="quarter" idx="5"/>
          </p:nvPr>
        </p:nvSpPr>
        <p:spPr>
          <a:noFill/>
        </p:spPr>
        <p:txBody>
          <a:bodyPr/>
          <a:lstStyle/>
          <a:p>
            <a:fld id="{7423A300-1BCA-4658-A4ED-DC921AD5A6DA}" type="slidenum">
              <a:rPr lang="ru-RU"/>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Образ слайда 1"/>
          <p:cNvSpPr>
            <a:spLocks noGrp="1" noRot="1" noChangeAspect="1" noTextEdit="1"/>
          </p:cNvSpPr>
          <p:nvPr>
            <p:ph type="sldImg"/>
          </p:nvPr>
        </p:nvSpPr>
        <p:spPr>
          <a:ln/>
        </p:spPr>
      </p:sp>
      <p:sp>
        <p:nvSpPr>
          <p:cNvPr id="20483" name="Заметки 2"/>
          <p:cNvSpPr>
            <a:spLocks noGrp="1"/>
          </p:cNvSpPr>
          <p:nvPr>
            <p:ph type="body" idx="1"/>
          </p:nvPr>
        </p:nvSpPr>
        <p:spPr>
          <a:noFill/>
          <a:ln/>
        </p:spPr>
        <p:txBody>
          <a:bodyPr/>
          <a:lstStyle/>
          <a:p>
            <a:pPr eaLnBrk="1" hangingPunct="1"/>
            <a:endParaRPr lang="ru-RU" smtClean="0"/>
          </a:p>
        </p:txBody>
      </p:sp>
      <p:sp>
        <p:nvSpPr>
          <p:cNvPr id="20484" name="Номер слайда 3"/>
          <p:cNvSpPr>
            <a:spLocks noGrp="1"/>
          </p:cNvSpPr>
          <p:nvPr>
            <p:ph type="sldNum" sz="quarter" idx="5"/>
          </p:nvPr>
        </p:nvSpPr>
        <p:spPr>
          <a:noFill/>
        </p:spPr>
        <p:txBody>
          <a:bodyPr/>
          <a:lstStyle/>
          <a:p>
            <a:fld id="{94D6A5BF-0592-4210-B0C0-9C6ED9EBFD8B}" type="slidenum">
              <a:rPr lang="ru-RU"/>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a:ln/>
        </p:spPr>
      </p:sp>
      <p:sp>
        <p:nvSpPr>
          <p:cNvPr id="21507" name="Заметки 2"/>
          <p:cNvSpPr>
            <a:spLocks noGrp="1"/>
          </p:cNvSpPr>
          <p:nvPr>
            <p:ph type="body" idx="1"/>
          </p:nvPr>
        </p:nvSpPr>
        <p:spPr>
          <a:noFill/>
          <a:ln/>
        </p:spPr>
        <p:txBody>
          <a:bodyPr/>
          <a:lstStyle/>
          <a:p>
            <a:pPr eaLnBrk="1" hangingPunct="1"/>
            <a:endParaRPr lang="ru-RU" smtClean="0"/>
          </a:p>
        </p:txBody>
      </p:sp>
      <p:sp>
        <p:nvSpPr>
          <p:cNvPr id="21508" name="Номер слайда 3"/>
          <p:cNvSpPr>
            <a:spLocks noGrp="1"/>
          </p:cNvSpPr>
          <p:nvPr>
            <p:ph type="sldNum" sz="quarter" idx="5"/>
          </p:nvPr>
        </p:nvSpPr>
        <p:spPr>
          <a:noFill/>
        </p:spPr>
        <p:txBody>
          <a:bodyPr/>
          <a:lstStyle/>
          <a:p>
            <a:fld id="{28264FD3-2F5A-42E3-B13B-3C2DAE24248D}" type="slidenum">
              <a:rPr lang="ru-RU"/>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a:ln/>
        </p:spPr>
      </p:sp>
      <p:sp>
        <p:nvSpPr>
          <p:cNvPr id="22531" name="Заметки 2"/>
          <p:cNvSpPr>
            <a:spLocks noGrp="1"/>
          </p:cNvSpPr>
          <p:nvPr>
            <p:ph type="body" idx="1"/>
          </p:nvPr>
        </p:nvSpPr>
        <p:spPr>
          <a:noFill/>
          <a:ln/>
        </p:spPr>
        <p:txBody>
          <a:bodyPr/>
          <a:lstStyle/>
          <a:p>
            <a:pPr eaLnBrk="1" hangingPunct="1"/>
            <a:endParaRPr lang="ru-RU" smtClean="0"/>
          </a:p>
        </p:txBody>
      </p:sp>
      <p:sp>
        <p:nvSpPr>
          <p:cNvPr id="22532" name="Номер слайда 3"/>
          <p:cNvSpPr>
            <a:spLocks noGrp="1"/>
          </p:cNvSpPr>
          <p:nvPr>
            <p:ph type="sldNum" sz="quarter" idx="5"/>
          </p:nvPr>
        </p:nvSpPr>
        <p:spPr>
          <a:noFill/>
        </p:spPr>
        <p:txBody>
          <a:bodyPr/>
          <a:lstStyle/>
          <a:p>
            <a:fld id="{8296BBB6-41A8-4B6C-AD94-81592DC87A10}" type="slidenum">
              <a:rPr lang="ru-RU"/>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Образ слайда 1"/>
          <p:cNvSpPr>
            <a:spLocks noGrp="1" noRot="1" noChangeAspect="1" noTextEdit="1"/>
          </p:cNvSpPr>
          <p:nvPr>
            <p:ph type="sldImg"/>
          </p:nvPr>
        </p:nvSpPr>
        <p:spPr>
          <a:ln/>
        </p:spPr>
      </p:sp>
      <p:sp>
        <p:nvSpPr>
          <p:cNvPr id="23555" name="Заметки 2"/>
          <p:cNvSpPr>
            <a:spLocks noGrp="1"/>
          </p:cNvSpPr>
          <p:nvPr>
            <p:ph type="body" idx="1"/>
          </p:nvPr>
        </p:nvSpPr>
        <p:spPr>
          <a:noFill/>
          <a:ln/>
        </p:spPr>
        <p:txBody>
          <a:bodyPr/>
          <a:lstStyle/>
          <a:p>
            <a:pPr eaLnBrk="1" hangingPunct="1"/>
            <a:endParaRPr lang="ru-RU" smtClean="0"/>
          </a:p>
        </p:txBody>
      </p:sp>
      <p:sp>
        <p:nvSpPr>
          <p:cNvPr id="23556" name="Номер слайда 3"/>
          <p:cNvSpPr>
            <a:spLocks noGrp="1"/>
          </p:cNvSpPr>
          <p:nvPr>
            <p:ph type="sldNum" sz="quarter" idx="5"/>
          </p:nvPr>
        </p:nvSpPr>
        <p:spPr>
          <a:noFill/>
        </p:spPr>
        <p:txBody>
          <a:bodyPr/>
          <a:lstStyle/>
          <a:p>
            <a:fld id="{91164FD9-C718-4F86-AE4F-986F64C0E03E}" type="slidenum">
              <a:rPr lang="ru-RU"/>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144000" cy="4046538"/>
            <a:chOff x="0" y="1536"/>
            <a:chExt cx="5760" cy="2549"/>
          </a:xfrm>
        </p:grpSpPr>
        <p:sp>
          <p:nvSpPr>
            <p:cNvPr id="5"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a:defRPr/>
              </a:pPr>
              <a:endParaRPr lang="ru-RU"/>
            </a:p>
          </p:txBody>
        </p:sp>
        <p:sp>
          <p:nvSpPr>
            <p:cNvPr id="6"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a:defRPr/>
              </a:pPr>
              <a:endParaRPr lang="ru-RU"/>
            </a:p>
          </p:txBody>
        </p:sp>
        <p:sp>
          <p:nvSpPr>
            <p:cNvPr id="7"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a:defRPr/>
              </a:pPr>
              <a:endParaRPr lang="ru-RU"/>
            </a:p>
          </p:txBody>
        </p:sp>
        <p:sp>
          <p:nvSpPr>
            <p:cNvPr id="8"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9"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10"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11"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a:defRPr/>
              </a:pPr>
              <a:endParaRPr lang="ru-RU"/>
            </a:p>
          </p:txBody>
        </p:sp>
        <p:sp>
          <p:nvSpPr>
            <p:cNvPr id="12"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a:defRPr/>
              </a:pPr>
              <a:endParaRPr lang="ru-RU"/>
            </a:p>
          </p:txBody>
        </p:sp>
        <p:sp>
          <p:nvSpPr>
            <p:cNvPr id="13"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a:defRPr/>
              </a:pPr>
              <a:endParaRPr lang="ru-RU"/>
            </a:p>
          </p:txBody>
        </p:sp>
        <p:sp>
          <p:nvSpPr>
            <p:cNvPr id="14"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5"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a:defRPr/>
              </a:pPr>
              <a:endParaRPr lang="ru-RU"/>
            </a:p>
          </p:txBody>
        </p:sp>
        <p:sp>
          <p:nvSpPr>
            <p:cNvPr id="16"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7"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18"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19"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a:defRPr/>
              </a:pPr>
              <a:endParaRPr lang="ru-RU"/>
            </a:p>
          </p:txBody>
        </p:sp>
      </p:grpSp>
      <p:sp>
        <p:nvSpPr>
          <p:cNvPr id="254994" name="Rectangle 18"/>
          <p:cNvSpPr>
            <a:spLocks noGrp="1" noChangeArrowheads="1"/>
          </p:cNvSpPr>
          <p:nvPr>
            <p:ph type="ctrTitle" sz="quarter"/>
          </p:nvPr>
        </p:nvSpPr>
        <p:spPr>
          <a:xfrm>
            <a:off x="685800" y="1768475"/>
            <a:ext cx="7772400" cy="1736725"/>
          </a:xfrm>
        </p:spPr>
        <p:txBody>
          <a:bodyPr anchor="b"/>
          <a:lstStyle>
            <a:lvl1pPr>
              <a:defRPr sz="5400"/>
            </a:lvl1pPr>
          </a:lstStyle>
          <a:p>
            <a:r>
              <a:rPr lang="ru-RU"/>
              <a:t>Образец заголовка</a:t>
            </a:r>
          </a:p>
        </p:txBody>
      </p:sp>
      <p:sp>
        <p:nvSpPr>
          <p:cNvPr id="254995" name="Rectangle 19"/>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20" name="Rectangle 20"/>
          <p:cNvSpPr>
            <a:spLocks noGrp="1" noChangeArrowheads="1"/>
          </p:cNvSpPr>
          <p:nvPr>
            <p:ph type="dt" sz="quarter" idx="10"/>
          </p:nvPr>
        </p:nvSpPr>
        <p:spPr/>
        <p:txBody>
          <a:bodyPr/>
          <a:lstStyle>
            <a:lvl1pPr>
              <a:defRPr smtClean="0"/>
            </a:lvl1pPr>
          </a:lstStyle>
          <a:p>
            <a:pPr>
              <a:defRPr/>
            </a:pPr>
            <a:endParaRPr lang="ru-RU"/>
          </a:p>
        </p:txBody>
      </p:sp>
      <p:sp>
        <p:nvSpPr>
          <p:cNvPr id="21" name="Rectangle 21"/>
          <p:cNvSpPr>
            <a:spLocks noGrp="1" noChangeArrowheads="1"/>
          </p:cNvSpPr>
          <p:nvPr>
            <p:ph type="ftr" sz="quarter" idx="11"/>
          </p:nvPr>
        </p:nvSpPr>
        <p:spPr/>
        <p:txBody>
          <a:bodyPr/>
          <a:lstStyle>
            <a:lvl1pPr>
              <a:defRPr smtClean="0"/>
            </a:lvl1pPr>
          </a:lstStyle>
          <a:p>
            <a:pPr>
              <a:defRPr/>
            </a:pPr>
            <a:endParaRPr lang="ru-RU"/>
          </a:p>
        </p:txBody>
      </p:sp>
      <p:sp>
        <p:nvSpPr>
          <p:cNvPr id="22" name="Rectangle 22"/>
          <p:cNvSpPr>
            <a:spLocks noGrp="1" noChangeArrowheads="1"/>
          </p:cNvSpPr>
          <p:nvPr>
            <p:ph type="sldNum" sz="quarter" idx="12"/>
          </p:nvPr>
        </p:nvSpPr>
        <p:spPr/>
        <p:txBody>
          <a:bodyPr/>
          <a:lstStyle>
            <a:lvl1pPr>
              <a:defRPr smtClean="0"/>
            </a:lvl1pPr>
          </a:lstStyle>
          <a:p>
            <a:pPr>
              <a:defRPr/>
            </a:pPr>
            <a:fld id="{C5C51E74-B413-456E-B948-57B5BC590F9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374253BF-2D0B-44A3-8407-832C16DA3FA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B1DE8E85-4F23-4F0D-BFF9-5DF8C7F92FC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9"/>
          <p:cNvSpPr>
            <a:spLocks noGrp="1" noChangeArrowheads="1"/>
          </p:cNvSpPr>
          <p:nvPr>
            <p:ph type="dt" sz="half" idx="10"/>
          </p:nvPr>
        </p:nvSpPr>
        <p:spPr>
          <a:ln/>
        </p:spPr>
        <p:txBody>
          <a:bodyPr/>
          <a:lstStyle>
            <a:lvl1pPr>
              <a:defRPr/>
            </a:lvl1pPr>
          </a:lstStyle>
          <a:p>
            <a:pPr>
              <a:defRPr/>
            </a:pPr>
            <a:endParaRPr lang="ru-RU"/>
          </a:p>
        </p:txBody>
      </p:sp>
      <p:sp>
        <p:nvSpPr>
          <p:cNvPr id="7" name="Rectangle 20"/>
          <p:cNvSpPr>
            <a:spLocks noGrp="1" noChangeArrowheads="1"/>
          </p:cNvSpPr>
          <p:nvPr>
            <p:ph type="ftr" sz="quarter" idx="11"/>
          </p:nvPr>
        </p:nvSpPr>
        <p:spPr>
          <a:ln/>
        </p:spPr>
        <p:txBody>
          <a:bodyPr/>
          <a:lstStyle>
            <a:lvl1pPr>
              <a:defRPr/>
            </a:lvl1pPr>
          </a:lstStyle>
          <a:p>
            <a:pPr>
              <a:defRPr/>
            </a:pPr>
            <a:endParaRPr lang="ru-RU"/>
          </a:p>
        </p:txBody>
      </p:sp>
      <p:sp>
        <p:nvSpPr>
          <p:cNvPr id="8" name="Rectangle 21"/>
          <p:cNvSpPr>
            <a:spLocks noGrp="1" noChangeArrowheads="1"/>
          </p:cNvSpPr>
          <p:nvPr>
            <p:ph type="sldNum" sz="quarter" idx="12"/>
          </p:nvPr>
        </p:nvSpPr>
        <p:spPr>
          <a:ln/>
        </p:spPr>
        <p:txBody>
          <a:bodyPr/>
          <a:lstStyle>
            <a:lvl1pPr>
              <a:defRPr/>
            </a:lvl1pPr>
          </a:lstStyle>
          <a:p>
            <a:pPr>
              <a:defRPr/>
            </a:pPr>
            <a:fld id="{36D465D6-D84B-43E5-B245-E50C48C7704E}"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8229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3924300"/>
            <a:ext cx="8229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3F0FE71A-19E5-48EE-94FC-B0FF73577C01}"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19"/>
          <p:cNvSpPr>
            <a:spLocks noGrp="1" noChangeArrowheads="1"/>
          </p:cNvSpPr>
          <p:nvPr>
            <p:ph type="dt" sz="half" idx="10"/>
          </p:nvPr>
        </p:nvSpPr>
        <p:spPr>
          <a:ln/>
        </p:spPr>
        <p:txBody>
          <a:bodyPr/>
          <a:lstStyle>
            <a:lvl1pPr>
              <a:defRPr/>
            </a:lvl1pPr>
          </a:lstStyle>
          <a:p>
            <a:pPr>
              <a:defRPr/>
            </a:pPr>
            <a:endParaRPr lang="ru-RU"/>
          </a:p>
        </p:txBody>
      </p:sp>
      <p:sp>
        <p:nvSpPr>
          <p:cNvPr id="7" name="Rectangle 20"/>
          <p:cNvSpPr>
            <a:spLocks noGrp="1" noChangeArrowheads="1"/>
          </p:cNvSpPr>
          <p:nvPr>
            <p:ph type="ftr" sz="quarter" idx="11"/>
          </p:nvPr>
        </p:nvSpPr>
        <p:spPr>
          <a:ln/>
        </p:spPr>
        <p:txBody>
          <a:bodyPr/>
          <a:lstStyle>
            <a:lvl1pPr>
              <a:defRPr/>
            </a:lvl1pPr>
          </a:lstStyle>
          <a:p>
            <a:pPr>
              <a:defRPr/>
            </a:pPr>
            <a:endParaRPr lang="ru-RU"/>
          </a:p>
        </p:txBody>
      </p:sp>
      <p:sp>
        <p:nvSpPr>
          <p:cNvPr id="8" name="Rectangle 21"/>
          <p:cNvSpPr>
            <a:spLocks noGrp="1" noChangeArrowheads="1"/>
          </p:cNvSpPr>
          <p:nvPr>
            <p:ph type="sldNum" sz="quarter" idx="12"/>
          </p:nvPr>
        </p:nvSpPr>
        <p:spPr>
          <a:ln/>
        </p:spPr>
        <p:txBody>
          <a:bodyPr/>
          <a:lstStyle>
            <a:lvl1pPr>
              <a:defRPr/>
            </a:lvl1pPr>
          </a:lstStyle>
          <a:p>
            <a:pPr>
              <a:defRPr/>
            </a:pPr>
            <a:fld id="{8B6AF63B-3930-434A-B0A3-3E3E4872145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4B9390E4-0A96-4EEE-96D4-3120342AC86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81C4878B-8863-4E7A-93C5-F777F639665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F354C95E-E7BA-4BE0-A818-92C702478BC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9"/>
          <p:cNvSpPr>
            <a:spLocks noGrp="1" noChangeArrowheads="1"/>
          </p:cNvSpPr>
          <p:nvPr>
            <p:ph type="dt" sz="half" idx="10"/>
          </p:nvPr>
        </p:nvSpPr>
        <p:spPr>
          <a:ln/>
        </p:spPr>
        <p:txBody>
          <a:bodyPr/>
          <a:lstStyle>
            <a:lvl1pPr>
              <a:defRPr/>
            </a:lvl1pPr>
          </a:lstStyle>
          <a:p>
            <a:pPr>
              <a:defRPr/>
            </a:pPr>
            <a:endParaRPr lang="ru-RU"/>
          </a:p>
        </p:txBody>
      </p:sp>
      <p:sp>
        <p:nvSpPr>
          <p:cNvPr id="8" name="Rectangle 20"/>
          <p:cNvSpPr>
            <a:spLocks noGrp="1" noChangeArrowheads="1"/>
          </p:cNvSpPr>
          <p:nvPr>
            <p:ph type="ftr" sz="quarter" idx="11"/>
          </p:nvPr>
        </p:nvSpPr>
        <p:spPr>
          <a:ln/>
        </p:spPr>
        <p:txBody>
          <a:bodyPr/>
          <a:lstStyle>
            <a:lvl1pPr>
              <a:defRPr/>
            </a:lvl1pPr>
          </a:lstStyle>
          <a:p>
            <a:pPr>
              <a:defRPr/>
            </a:pPr>
            <a:endParaRPr lang="ru-RU"/>
          </a:p>
        </p:txBody>
      </p:sp>
      <p:sp>
        <p:nvSpPr>
          <p:cNvPr id="9" name="Rectangle 21"/>
          <p:cNvSpPr>
            <a:spLocks noGrp="1" noChangeArrowheads="1"/>
          </p:cNvSpPr>
          <p:nvPr>
            <p:ph type="sldNum" sz="quarter" idx="12"/>
          </p:nvPr>
        </p:nvSpPr>
        <p:spPr>
          <a:ln/>
        </p:spPr>
        <p:txBody>
          <a:bodyPr/>
          <a:lstStyle>
            <a:lvl1pPr>
              <a:defRPr/>
            </a:lvl1pPr>
          </a:lstStyle>
          <a:p>
            <a:pPr>
              <a:defRPr/>
            </a:pPr>
            <a:fld id="{E5FB13A9-8BD0-4AA3-8098-E93E4A993C4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9"/>
          <p:cNvSpPr>
            <a:spLocks noGrp="1" noChangeArrowheads="1"/>
          </p:cNvSpPr>
          <p:nvPr>
            <p:ph type="dt" sz="half" idx="10"/>
          </p:nvPr>
        </p:nvSpPr>
        <p:spPr>
          <a:ln/>
        </p:spPr>
        <p:txBody>
          <a:bodyPr/>
          <a:lstStyle>
            <a:lvl1pPr>
              <a:defRPr/>
            </a:lvl1pPr>
          </a:lstStyle>
          <a:p>
            <a:pPr>
              <a:defRPr/>
            </a:pPr>
            <a:endParaRPr lang="ru-RU"/>
          </a:p>
        </p:txBody>
      </p:sp>
      <p:sp>
        <p:nvSpPr>
          <p:cNvPr id="4" name="Rectangle 20"/>
          <p:cNvSpPr>
            <a:spLocks noGrp="1" noChangeArrowheads="1"/>
          </p:cNvSpPr>
          <p:nvPr>
            <p:ph type="ftr" sz="quarter" idx="11"/>
          </p:nvPr>
        </p:nvSpPr>
        <p:spPr>
          <a:ln/>
        </p:spPr>
        <p:txBody>
          <a:bodyPr/>
          <a:lstStyle>
            <a:lvl1pPr>
              <a:defRPr/>
            </a:lvl1pPr>
          </a:lstStyle>
          <a:p>
            <a:pPr>
              <a:defRPr/>
            </a:pPr>
            <a:endParaRPr lang="ru-RU"/>
          </a:p>
        </p:txBody>
      </p:sp>
      <p:sp>
        <p:nvSpPr>
          <p:cNvPr id="5" name="Rectangle 21"/>
          <p:cNvSpPr>
            <a:spLocks noGrp="1" noChangeArrowheads="1"/>
          </p:cNvSpPr>
          <p:nvPr>
            <p:ph type="sldNum" sz="quarter" idx="12"/>
          </p:nvPr>
        </p:nvSpPr>
        <p:spPr>
          <a:ln/>
        </p:spPr>
        <p:txBody>
          <a:bodyPr/>
          <a:lstStyle>
            <a:lvl1pPr>
              <a:defRPr/>
            </a:lvl1pPr>
          </a:lstStyle>
          <a:p>
            <a:pPr>
              <a:defRPr/>
            </a:pPr>
            <a:fld id="{3C417B99-BC68-4AAF-A747-7932258CA62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ru-RU"/>
          </a:p>
        </p:txBody>
      </p:sp>
      <p:sp>
        <p:nvSpPr>
          <p:cNvPr id="3" name="Rectangle 20"/>
          <p:cNvSpPr>
            <a:spLocks noGrp="1" noChangeArrowheads="1"/>
          </p:cNvSpPr>
          <p:nvPr>
            <p:ph type="ftr" sz="quarter" idx="11"/>
          </p:nvPr>
        </p:nvSpPr>
        <p:spPr>
          <a:ln/>
        </p:spPr>
        <p:txBody>
          <a:bodyPr/>
          <a:lstStyle>
            <a:lvl1pPr>
              <a:defRPr/>
            </a:lvl1pPr>
          </a:lstStyle>
          <a:p>
            <a:pPr>
              <a:defRPr/>
            </a:pPr>
            <a:endParaRPr lang="ru-RU"/>
          </a:p>
        </p:txBody>
      </p:sp>
      <p:sp>
        <p:nvSpPr>
          <p:cNvPr id="4" name="Rectangle 21"/>
          <p:cNvSpPr>
            <a:spLocks noGrp="1" noChangeArrowheads="1"/>
          </p:cNvSpPr>
          <p:nvPr>
            <p:ph type="sldNum" sz="quarter" idx="12"/>
          </p:nvPr>
        </p:nvSpPr>
        <p:spPr>
          <a:ln/>
        </p:spPr>
        <p:txBody>
          <a:bodyPr/>
          <a:lstStyle>
            <a:lvl1pPr>
              <a:defRPr/>
            </a:lvl1pPr>
          </a:lstStyle>
          <a:p>
            <a:pPr>
              <a:defRPr/>
            </a:pPr>
            <a:fld id="{4B1E80DB-A1FF-4EE6-9F6E-F3205E33DAA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37B28E03-002D-4C12-9A10-C44388D1C2D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F04FEF8D-639D-4984-85A5-8430A0B37A7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Horz">
          <a:fgClr>
            <a:schemeClr val="bg2"/>
          </a:fgClr>
          <a:bgClr>
            <a:schemeClr val="bg1"/>
          </a:bgClr>
        </a:patt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2438400"/>
            <a:ext cx="9144000" cy="4046538"/>
            <a:chOff x="0" y="1536"/>
            <a:chExt cx="5760" cy="2549"/>
          </a:xfrm>
        </p:grpSpPr>
        <p:sp>
          <p:nvSpPr>
            <p:cNvPr id="253955" name="Rectangle 3"/>
            <p:cNvSpPr>
              <a:spLocks noChangeArrowheads="1"/>
            </p:cNvSpPr>
            <p:nvPr userDrawn="1"/>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a:defRPr/>
              </a:pPr>
              <a:endParaRPr lang="ru-RU"/>
            </a:p>
          </p:txBody>
        </p:sp>
        <p:sp>
          <p:nvSpPr>
            <p:cNvPr id="253956" name="Freeform 4"/>
            <p:cNvSpPr>
              <a:spLocks/>
            </p:cNvSpPr>
            <p:nvPr userDrawn="1"/>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a:defRPr/>
              </a:pPr>
              <a:endParaRPr lang="ru-RU"/>
            </a:p>
          </p:txBody>
        </p:sp>
        <p:sp>
          <p:nvSpPr>
            <p:cNvPr id="253957" name="Freeform 5"/>
            <p:cNvSpPr>
              <a:spLocks/>
            </p:cNvSpPr>
            <p:nvPr userDrawn="1"/>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a:defRPr/>
              </a:pPr>
              <a:endParaRPr lang="ru-RU"/>
            </a:p>
          </p:txBody>
        </p:sp>
        <p:sp>
          <p:nvSpPr>
            <p:cNvPr id="253958" name="Freeform 6"/>
            <p:cNvSpPr>
              <a:spLocks/>
            </p:cNvSpPr>
            <p:nvPr userDrawn="1"/>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253959" name="Freeform 7"/>
            <p:cNvSpPr>
              <a:spLocks/>
            </p:cNvSpPr>
            <p:nvPr userDrawn="1"/>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253960" name="Freeform 8"/>
            <p:cNvSpPr>
              <a:spLocks/>
            </p:cNvSpPr>
            <p:nvPr userDrawn="1"/>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a:defRPr/>
              </a:pPr>
              <a:endParaRPr lang="ru-RU"/>
            </a:p>
          </p:txBody>
        </p:sp>
        <p:sp>
          <p:nvSpPr>
            <p:cNvPr id="253961" name="Freeform 9"/>
            <p:cNvSpPr>
              <a:spLocks/>
            </p:cNvSpPr>
            <p:nvPr userDrawn="1"/>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a:defRPr/>
              </a:pPr>
              <a:endParaRPr lang="ru-RU"/>
            </a:p>
          </p:txBody>
        </p:sp>
        <p:sp>
          <p:nvSpPr>
            <p:cNvPr id="253962" name="Freeform 10"/>
            <p:cNvSpPr>
              <a:spLocks/>
            </p:cNvSpPr>
            <p:nvPr userDrawn="1"/>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a:defRPr/>
              </a:pPr>
              <a:endParaRPr lang="ru-RU"/>
            </a:p>
          </p:txBody>
        </p:sp>
        <p:sp>
          <p:nvSpPr>
            <p:cNvPr id="253963" name="Freeform 11"/>
            <p:cNvSpPr>
              <a:spLocks/>
            </p:cNvSpPr>
            <p:nvPr userDrawn="1"/>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a:defRPr/>
              </a:pPr>
              <a:endParaRPr lang="ru-RU"/>
            </a:p>
          </p:txBody>
        </p:sp>
        <p:sp>
          <p:nvSpPr>
            <p:cNvPr id="253964" name="Freeform 12"/>
            <p:cNvSpPr>
              <a:spLocks/>
            </p:cNvSpPr>
            <p:nvPr userDrawn="1"/>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253965" name="Freeform 13"/>
            <p:cNvSpPr>
              <a:spLocks/>
            </p:cNvSpPr>
            <p:nvPr userDrawn="1"/>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a:defRPr/>
              </a:pPr>
              <a:endParaRPr lang="ru-RU"/>
            </a:p>
          </p:txBody>
        </p:sp>
        <p:sp>
          <p:nvSpPr>
            <p:cNvPr id="253966" name="Freeform 14"/>
            <p:cNvSpPr>
              <a:spLocks/>
            </p:cNvSpPr>
            <p:nvPr userDrawn="1"/>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253967" name="Freeform 15"/>
            <p:cNvSpPr>
              <a:spLocks/>
            </p:cNvSpPr>
            <p:nvPr userDrawn="1"/>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a:defRPr/>
              </a:pPr>
              <a:endParaRPr lang="ru-RU"/>
            </a:p>
          </p:txBody>
        </p:sp>
        <p:sp>
          <p:nvSpPr>
            <p:cNvPr id="253968" name="Freeform 16"/>
            <p:cNvSpPr>
              <a:spLocks/>
            </p:cNvSpPr>
            <p:nvPr userDrawn="1"/>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ru-RU"/>
            </a:p>
          </p:txBody>
        </p:sp>
        <p:sp>
          <p:nvSpPr>
            <p:cNvPr id="253969" name="Freeform 17"/>
            <p:cNvSpPr>
              <a:spLocks/>
            </p:cNvSpPr>
            <p:nvPr userDrawn="1"/>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a:defRPr/>
              </a:pPr>
              <a:endParaRPr lang="ru-RU"/>
            </a:p>
          </p:txBody>
        </p:sp>
      </p:grpSp>
      <p:sp>
        <p:nvSpPr>
          <p:cNvPr id="253970" name="Rectangle 18"/>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253971" name="Rectangle 1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mn-lt"/>
              </a:defRPr>
            </a:lvl1pPr>
          </a:lstStyle>
          <a:p>
            <a:pPr>
              <a:defRPr/>
            </a:pPr>
            <a:endParaRPr lang="ru-RU"/>
          </a:p>
        </p:txBody>
      </p:sp>
      <p:sp>
        <p:nvSpPr>
          <p:cNvPr id="253972"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mn-lt"/>
              </a:defRPr>
            </a:lvl1pPr>
          </a:lstStyle>
          <a:p>
            <a:pPr>
              <a:defRPr/>
            </a:pPr>
            <a:endParaRPr lang="ru-RU"/>
          </a:p>
        </p:txBody>
      </p:sp>
      <p:sp>
        <p:nvSpPr>
          <p:cNvPr id="253973" name="Rectangle 2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mn-lt"/>
              </a:defRPr>
            </a:lvl1pPr>
          </a:lstStyle>
          <a:p>
            <a:pPr>
              <a:defRPr/>
            </a:pPr>
            <a:fld id="{7B1F730D-C594-45CC-8A35-F7094981FDE5}" type="slidenum">
              <a:rPr lang="ru-RU"/>
              <a:pPr>
                <a:defRPr/>
              </a:pPr>
              <a:t>‹#›</a:t>
            </a:fld>
            <a:endParaRPr lang="ru-RU"/>
          </a:p>
        </p:txBody>
      </p:sp>
      <p:sp>
        <p:nvSpPr>
          <p:cNvPr id="253974" name="Rectangle 22"/>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 id="2147483843" r:id="rId14"/>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FFFFFF"/>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Char char="•"/>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FFFFFF"/>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ru-RU" smtClean="0"/>
              <a:t>Класс Птицы.</a:t>
            </a:r>
          </a:p>
        </p:txBody>
      </p:sp>
      <p:sp>
        <p:nvSpPr>
          <p:cNvPr id="2051" name="Rectangle 3"/>
          <p:cNvSpPr>
            <a:spLocks noGrp="1" noChangeArrowheads="1"/>
          </p:cNvSpPr>
          <p:nvPr>
            <p:ph type="subTitle" idx="1"/>
          </p:nvPr>
        </p:nvSpPr>
        <p:spPr/>
        <p:txBody>
          <a:bodyPr/>
          <a:lstStyle/>
          <a:p>
            <a:pPr eaLnBrk="1" hangingPunct="1">
              <a:defRPr/>
            </a:pPr>
            <a:r>
              <a:rPr lang="ru-RU" smtClean="0"/>
              <a:t>Местообитания и внешнее строение птиц</a:t>
            </a:r>
          </a:p>
          <a:p>
            <a:pPr eaLnBrk="1" hangingPunct="1">
              <a:defRPr/>
            </a:pPr>
            <a:endParaRPr lang="ru-RU"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dissolve">
                                      <p:cBhvr>
                                        <p:cTn id="12" dur="5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9" name="Rectangle 7"/>
          <p:cNvSpPr>
            <a:spLocks noGrp="1" noChangeArrowheads="1"/>
          </p:cNvSpPr>
          <p:nvPr>
            <p:ph type="title"/>
          </p:nvPr>
        </p:nvSpPr>
        <p:spPr/>
        <p:txBody>
          <a:bodyPr/>
          <a:lstStyle/>
          <a:p>
            <a:pPr eaLnBrk="1" hangingPunct="1">
              <a:defRPr/>
            </a:pPr>
            <a:r>
              <a:rPr lang="ru-RU" smtClean="0"/>
              <a:t>Перья и пух птицы. </a:t>
            </a:r>
          </a:p>
        </p:txBody>
      </p:sp>
      <p:pic>
        <p:nvPicPr>
          <p:cNvPr id="12291" name="Picture 10"/>
          <p:cNvPicPr>
            <a:picLocks noGrp="1" noChangeAspect="1" noChangeArrowheads="1"/>
          </p:cNvPicPr>
          <p:nvPr>
            <p:ph idx="1"/>
          </p:nvPr>
        </p:nvPicPr>
        <p:blipFill>
          <a:blip r:embed="rId3" cstate="email"/>
          <a:srcRect/>
          <a:stretch>
            <a:fillRect/>
          </a:stretch>
        </p:blipFill>
        <p:spPr>
          <a:xfrm>
            <a:off x="827088" y="1916113"/>
            <a:ext cx="7777162" cy="1441450"/>
          </a:xfrm>
          <a:noFill/>
        </p:spPr>
      </p:pic>
      <p:sp>
        <p:nvSpPr>
          <p:cNvPr id="12292" name="Rectangle 12"/>
          <p:cNvSpPr>
            <a:spLocks noChangeArrowheads="1"/>
          </p:cNvSpPr>
          <p:nvPr/>
        </p:nvSpPr>
        <p:spPr bwMode="auto">
          <a:xfrm>
            <a:off x="0" y="2608263"/>
            <a:ext cx="9144000" cy="0"/>
          </a:xfrm>
          <a:prstGeom prst="rect">
            <a:avLst/>
          </a:prstGeom>
          <a:noFill/>
          <a:ln w="9525">
            <a:noFill/>
            <a:miter lim="800000"/>
            <a:headEnd/>
            <a:tailEnd/>
          </a:ln>
        </p:spPr>
        <p:txBody>
          <a:bodyPr wrap="none">
            <a:spAutoFit/>
          </a:bodyPr>
          <a:lstStyle/>
          <a:p>
            <a:endParaRPr lang="ru-RU"/>
          </a:p>
        </p:txBody>
      </p:sp>
      <p:pic>
        <p:nvPicPr>
          <p:cNvPr id="12293" name="Picture 11"/>
          <p:cNvPicPr>
            <a:picLocks noChangeAspect="1" noChangeArrowheads="1"/>
          </p:cNvPicPr>
          <p:nvPr/>
        </p:nvPicPr>
        <p:blipFill>
          <a:blip r:embed="rId4" cstate="email"/>
          <a:srcRect/>
          <a:stretch>
            <a:fillRect/>
          </a:stretch>
        </p:blipFill>
        <p:spPr bwMode="auto">
          <a:xfrm>
            <a:off x="5003800" y="3500438"/>
            <a:ext cx="3313113" cy="2603500"/>
          </a:xfrm>
          <a:prstGeom prst="rect">
            <a:avLst/>
          </a:prstGeom>
          <a:noFill/>
          <a:ln w="9525">
            <a:noFill/>
            <a:miter lim="800000"/>
            <a:headEnd/>
            <a:tailEnd/>
          </a:ln>
        </p:spPr>
      </p:pic>
      <p:graphicFrame>
        <p:nvGraphicFramePr>
          <p:cNvPr id="294934" name="Group 22"/>
          <p:cNvGraphicFramePr>
            <a:graphicFrameLocks noGrp="1"/>
          </p:cNvGraphicFramePr>
          <p:nvPr/>
        </p:nvGraphicFramePr>
        <p:xfrm>
          <a:off x="0" y="2608263"/>
          <a:ext cx="208280" cy="1108075"/>
        </p:xfrm>
        <a:graphic>
          <a:graphicData uri="http://schemas.openxmlformats.org/drawingml/2006/table">
            <a:tbl>
              <a:tblPr/>
              <a:tblGrid>
                <a:gridCol w="208280"/>
              </a:tblGrid>
              <a:tr h="11080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2800" b="0" i="0" u="none" strike="noStrike" cap="none" normalizeH="0" baseline="0" smtClean="0">
                        <a:ln>
                          <a:noFill/>
                        </a:ln>
                        <a:solidFill>
                          <a:schemeClr val="tx1"/>
                        </a:solidFill>
                        <a:effectLst>
                          <a:outerShdw blurRad="38100" dist="38100" dir="2700000" algn="tl">
                            <a:srgbClr val="FFFFFF"/>
                          </a:outerShdw>
                        </a:effectLst>
                        <a:latin typeface="Garamond" pitchFamily="18"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2296" name="Rectangle 23"/>
          <p:cNvSpPr>
            <a:spLocks noChangeArrowheads="1"/>
          </p:cNvSpPr>
          <p:nvPr/>
        </p:nvSpPr>
        <p:spPr bwMode="auto">
          <a:xfrm>
            <a:off x="0" y="3716338"/>
            <a:ext cx="287338" cy="534987"/>
          </a:xfrm>
          <a:prstGeom prst="rect">
            <a:avLst/>
          </a:prstGeom>
          <a:noFill/>
          <a:ln w="9525">
            <a:noFill/>
            <a:miter lim="800000"/>
            <a:headEnd/>
            <a:tailEnd/>
          </a:ln>
        </p:spPr>
        <p:txBody>
          <a:bodyPr wrap="none" anchor="ctr">
            <a:spAutoFit/>
          </a:bodyPr>
          <a:lstStyle/>
          <a:p>
            <a:r>
              <a:rPr lang="ru-RU"/>
              <a:t/>
            </a:r>
            <a:br>
              <a:rPr lang="ru-RU"/>
            </a:br>
            <a:r>
              <a:rPr lang="ru-RU" sz="1000">
                <a:solidFill>
                  <a:srgbClr val="000000"/>
                </a:solidFill>
                <a:cs typeface="Times New Roman" pitchFamily="18" charset="0"/>
              </a:rPr>
              <a:t>д</a:t>
            </a:r>
            <a:r>
              <a:rPr lang="ru-RU" sz="1100"/>
              <a:t> </a:t>
            </a:r>
            <a:endParaRPr lang="ru-RU"/>
          </a:p>
        </p:txBody>
      </p:sp>
      <p:pic>
        <p:nvPicPr>
          <p:cNvPr id="12297" name="Picture 24"/>
          <p:cNvPicPr>
            <a:picLocks noChangeAspect="1" noChangeArrowheads="1"/>
          </p:cNvPicPr>
          <p:nvPr/>
        </p:nvPicPr>
        <p:blipFill>
          <a:blip r:embed="rId5" cstate="email"/>
          <a:srcRect/>
          <a:stretch>
            <a:fillRect/>
          </a:stretch>
        </p:blipFill>
        <p:spPr bwMode="auto">
          <a:xfrm>
            <a:off x="2051050" y="3429000"/>
            <a:ext cx="2589213" cy="2663825"/>
          </a:xfrm>
          <a:prstGeom prst="rect">
            <a:avLst/>
          </a:prstGeom>
          <a:noFill/>
          <a:ln w="9525">
            <a:noFill/>
            <a:miter lim="800000"/>
            <a:headEnd/>
            <a:tailEnd/>
          </a:ln>
        </p:spPr>
      </p:pic>
      <p:sp>
        <p:nvSpPr>
          <p:cNvPr id="12298" name="Rectangle 26"/>
          <p:cNvSpPr>
            <a:spLocks noChangeArrowheads="1"/>
          </p:cNvSpPr>
          <p:nvPr/>
        </p:nvSpPr>
        <p:spPr bwMode="auto">
          <a:xfrm>
            <a:off x="0" y="3038475"/>
            <a:ext cx="9144000" cy="0"/>
          </a:xfrm>
          <a:prstGeom prst="rect">
            <a:avLst/>
          </a:prstGeom>
          <a:noFill/>
          <a:ln w="9525">
            <a:noFill/>
            <a:miter lim="800000"/>
            <a:headEnd/>
            <a:tailEnd/>
          </a:ln>
        </p:spPr>
        <p:txBody>
          <a:bodyPr wrap="none" anchor="ctr">
            <a:spAutoFit/>
          </a:bodyPr>
          <a:lstStyle/>
          <a:p>
            <a:endParaRPr lang="ru-RU"/>
          </a:p>
        </p:txBody>
      </p:sp>
      <p:sp>
        <p:nvSpPr>
          <p:cNvPr id="12299" name="Rectangle 27"/>
          <p:cNvSpPr>
            <a:spLocks noChangeArrowheads="1"/>
          </p:cNvSpPr>
          <p:nvPr/>
        </p:nvSpPr>
        <p:spPr bwMode="auto">
          <a:xfrm>
            <a:off x="755650" y="1871663"/>
            <a:ext cx="606425" cy="336550"/>
          </a:xfrm>
          <a:prstGeom prst="rect">
            <a:avLst/>
          </a:prstGeom>
          <a:solidFill>
            <a:srgbClr val="FFFFFF"/>
          </a:solidFill>
          <a:ln w="9525">
            <a:noFill/>
            <a:miter lim="800000"/>
            <a:headEnd/>
            <a:tailEnd/>
          </a:ln>
        </p:spPr>
        <p:txBody>
          <a:bodyPr wrap="none" anchor="ctr">
            <a:spAutoFit/>
          </a:bodyPr>
          <a:lstStyle/>
          <a:p>
            <a:r>
              <a:rPr lang="ru-RU" sz="1600">
                <a:solidFill>
                  <a:srgbClr val="000000"/>
                </a:solidFill>
                <a:cs typeface="Times New Roman" pitchFamily="18" charset="0"/>
              </a:rPr>
              <a:t>очин</a:t>
            </a:r>
            <a:endParaRPr lang="ru-RU" sz="1600"/>
          </a:p>
        </p:txBody>
      </p:sp>
      <p:sp>
        <p:nvSpPr>
          <p:cNvPr id="12300" name="Rectangle 28"/>
          <p:cNvSpPr>
            <a:spLocks noChangeArrowheads="1"/>
          </p:cNvSpPr>
          <p:nvPr/>
        </p:nvSpPr>
        <p:spPr bwMode="auto">
          <a:xfrm>
            <a:off x="7740650" y="1773238"/>
            <a:ext cx="1073150" cy="336550"/>
          </a:xfrm>
          <a:prstGeom prst="rect">
            <a:avLst/>
          </a:prstGeom>
          <a:noFill/>
          <a:ln w="9525">
            <a:noFill/>
            <a:miter lim="800000"/>
            <a:headEnd/>
            <a:tailEnd/>
          </a:ln>
        </p:spPr>
        <p:txBody>
          <a:bodyPr wrap="none" anchor="ctr">
            <a:spAutoFit/>
          </a:bodyPr>
          <a:lstStyle/>
          <a:p>
            <a:r>
              <a:rPr lang="ru-RU" sz="1600"/>
              <a:t>стержень</a:t>
            </a:r>
          </a:p>
        </p:txBody>
      </p:sp>
      <p:sp>
        <p:nvSpPr>
          <p:cNvPr id="12301" name="Rectangle 29"/>
          <p:cNvSpPr>
            <a:spLocks noChangeArrowheads="1"/>
          </p:cNvSpPr>
          <p:nvPr/>
        </p:nvSpPr>
        <p:spPr bwMode="auto">
          <a:xfrm>
            <a:off x="6372225" y="1557338"/>
            <a:ext cx="1323975" cy="885825"/>
          </a:xfrm>
          <a:prstGeom prst="rect">
            <a:avLst/>
          </a:prstGeom>
          <a:noFill/>
          <a:ln w="9525">
            <a:noFill/>
            <a:miter lim="800000"/>
            <a:headEnd/>
            <a:tailEnd/>
          </a:ln>
        </p:spPr>
        <p:txBody>
          <a:bodyPr anchor="ctr">
            <a:spAutoFit/>
          </a:bodyPr>
          <a:lstStyle/>
          <a:p>
            <a:pPr algn="ctr"/>
            <a:r>
              <a:rPr lang="ru-RU" sz="1600"/>
              <a:t>опахало</a:t>
            </a:r>
          </a:p>
          <a:p>
            <a:pPr algn="ctr"/>
            <a:r>
              <a:rPr lang="ru-RU"/>
              <a:t/>
            </a:r>
            <a:br>
              <a:rPr lang="ru-RU"/>
            </a:br>
            <a:endParaRPr lang="ru-RU"/>
          </a:p>
        </p:txBody>
      </p:sp>
      <p:graphicFrame>
        <p:nvGraphicFramePr>
          <p:cNvPr id="294954" name="Group 42"/>
          <p:cNvGraphicFramePr>
            <a:graphicFrameLocks noGrp="1"/>
          </p:cNvGraphicFramePr>
          <p:nvPr/>
        </p:nvGraphicFramePr>
        <p:xfrm>
          <a:off x="3995738" y="3357563"/>
          <a:ext cx="1289050" cy="822960"/>
        </p:xfrm>
        <a:graphic>
          <a:graphicData uri="http://schemas.openxmlformats.org/drawingml/2006/table">
            <a:tbl>
              <a:tblPr/>
              <a:tblGrid>
                <a:gridCol w="1289050"/>
              </a:tblGrid>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0000"/>
                          </a:solidFill>
                          <a:effectLst/>
                          <a:latin typeface="Garamond" pitchFamily="18" charset="0"/>
                          <a:cs typeface="Times New Roman" pitchFamily="18" charset="0"/>
                        </a:rPr>
                        <a:t>добавочный стержень</a:t>
                      </a:r>
                      <a:endParaRPr kumimoji="0" lang="ru-RU" sz="1600" b="0" i="0" u="none" strike="noStrike" cap="none" normalizeH="0" baseline="0" smtClean="0">
                        <a:ln>
                          <a:noFill/>
                        </a:ln>
                        <a:solidFill>
                          <a:schemeClr val="tx1"/>
                        </a:solidFill>
                        <a:effectLst/>
                        <a:latin typeface="Garamond" pitchFamily="18"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2304" name="Rectangle 40"/>
          <p:cNvSpPr>
            <a:spLocks noChangeArrowheads="1"/>
          </p:cNvSpPr>
          <p:nvPr/>
        </p:nvSpPr>
        <p:spPr bwMode="auto">
          <a:xfrm>
            <a:off x="4219575" y="3435350"/>
            <a:ext cx="184150" cy="534988"/>
          </a:xfrm>
          <a:prstGeom prst="rect">
            <a:avLst/>
          </a:prstGeom>
          <a:noFill/>
          <a:ln w="9525">
            <a:noFill/>
            <a:miter lim="800000"/>
            <a:headEnd/>
            <a:tailEnd/>
          </a:ln>
        </p:spPr>
        <p:txBody>
          <a:bodyPr wrap="none" anchor="ctr">
            <a:spAutoFit/>
          </a:bodyPr>
          <a:lstStyle/>
          <a:p>
            <a:r>
              <a:rPr lang="ru-RU" sz="1100"/>
              <a:t/>
            </a:r>
            <a:br>
              <a:rPr lang="ru-RU" sz="1100"/>
            </a:br>
            <a:endParaRPr lang="ru-RU"/>
          </a:p>
        </p:txBody>
      </p:sp>
      <p:sp>
        <p:nvSpPr>
          <p:cNvPr id="12305" name="Rectangle 43"/>
          <p:cNvSpPr>
            <a:spLocks noChangeArrowheads="1"/>
          </p:cNvSpPr>
          <p:nvPr/>
        </p:nvSpPr>
        <p:spPr bwMode="auto">
          <a:xfrm>
            <a:off x="2555875" y="6092825"/>
            <a:ext cx="2230438" cy="366713"/>
          </a:xfrm>
          <a:prstGeom prst="rect">
            <a:avLst/>
          </a:prstGeom>
          <a:noFill/>
          <a:ln w="9525">
            <a:noFill/>
            <a:miter lim="800000"/>
            <a:headEnd/>
            <a:tailEnd/>
          </a:ln>
        </p:spPr>
        <p:txBody>
          <a:bodyPr wrap="none" anchor="ctr">
            <a:spAutoFit/>
          </a:bodyPr>
          <a:lstStyle/>
          <a:p>
            <a:r>
              <a:rPr lang="ru-RU" sz="1600"/>
              <a:t>контурные перья</a:t>
            </a:r>
            <a:r>
              <a:rPr lang="ru-RU"/>
              <a:t>       </a:t>
            </a:r>
          </a:p>
        </p:txBody>
      </p:sp>
      <p:sp>
        <p:nvSpPr>
          <p:cNvPr id="12306" name="Rectangle 44"/>
          <p:cNvSpPr>
            <a:spLocks noChangeArrowheads="1"/>
          </p:cNvSpPr>
          <p:nvPr/>
        </p:nvSpPr>
        <p:spPr bwMode="auto">
          <a:xfrm>
            <a:off x="5219700" y="6092825"/>
            <a:ext cx="1511300" cy="366713"/>
          </a:xfrm>
          <a:prstGeom prst="rect">
            <a:avLst/>
          </a:prstGeom>
          <a:noFill/>
          <a:ln w="9525">
            <a:noFill/>
            <a:miter lim="800000"/>
            <a:headEnd/>
            <a:tailEnd/>
          </a:ln>
        </p:spPr>
        <p:txBody>
          <a:bodyPr wrap="none" anchor="ctr">
            <a:spAutoFit/>
          </a:bodyPr>
          <a:lstStyle/>
          <a:p>
            <a:r>
              <a:rPr lang="ru-RU" sz="1600"/>
              <a:t>пуховое перо</a:t>
            </a:r>
            <a:r>
              <a:rPr lang="ru-RU"/>
              <a:t> </a:t>
            </a:r>
          </a:p>
        </p:txBody>
      </p:sp>
      <p:graphicFrame>
        <p:nvGraphicFramePr>
          <p:cNvPr id="294972" name="Group 60"/>
          <p:cNvGraphicFramePr>
            <a:graphicFrameLocks noGrp="1"/>
          </p:cNvGraphicFramePr>
          <p:nvPr/>
        </p:nvGraphicFramePr>
        <p:xfrm>
          <a:off x="7667625" y="5805488"/>
          <a:ext cx="649288" cy="335280"/>
        </p:xfrm>
        <a:graphic>
          <a:graphicData uri="http://schemas.openxmlformats.org/drawingml/2006/table">
            <a:tbl>
              <a:tblPr/>
              <a:tblGrid>
                <a:gridCol w="649288"/>
              </a:tblGrid>
              <a:tr h="204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0000"/>
                          </a:solidFill>
                          <a:effectLst/>
                          <a:latin typeface="Garamond" pitchFamily="18" charset="0"/>
                          <a:cs typeface="Times New Roman" pitchFamily="18" charset="0"/>
                        </a:rPr>
                        <a:t>пух</a:t>
                      </a:r>
                      <a:endParaRPr kumimoji="0" lang="ru-RU" sz="1600" b="0" i="0" u="none" strike="noStrike" cap="none" normalizeH="0" baseline="0" smtClean="0">
                        <a:ln>
                          <a:noFill/>
                        </a:ln>
                        <a:solidFill>
                          <a:schemeClr val="tx1"/>
                        </a:solidFill>
                        <a:effectLst/>
                        <a:latin typeface="Garamond" pitchFamily="18"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2309" name="Rectangle 55"/>
          <p:cNvSpPr>
            <a:spLocks noChangeArrowheads="1"/>
          </p:cNvSpPr>
          <p:nvPr/>
        </p:nvSpPr>
        <p:spPr bwMode="auto">
          <a:xfrm>
            <a:off x="4383088" y="3282950"/>
            <a:ext cx="184150" cy="534988"/>
          </a:xfrm>
          <a:prstGeom prst="rect">
            <a:avLst/>
          </a:prstGeom>
          <a:noFill/>
          <a:ln w="9525">
            <a:noFill/>
            <a:miter lim="800000"/>
            <a:headEnd/>
            <a:tailEnd/>
          </a:ln>
        </p:spPr>
        <p:txBody>
          <a:bodyPr wrap="none" anchor="ctr">
            <a:spAutoFit/>
          </a:bodyPr>
          <a:lstStyle/>
          <a:p>
            <a:r>
              <a:rPr lang="ru-RU" sz="1100"/>
              <a:t/>
            </a:r>
            <a:br>
              <a:rPr lang="ru-RU" sz="1100"/>
            </a:br>
            <a:endParaRPr lang="ru-RU"/>
          </a:p>
        </p:txBody>
      </p:sp>
      <p:sp>
        <p:nvSpPr>
          <p:cNvPr id="12310" name="Rectangle 61"/>
          <p:cNvSpPr>
            <a:spLocks noChangeArrowheads="1"/>
          </p:cNvSpPr>
          <p:nvPr/>
        </p:nvSpPr>
        <p:spPr bwMode="auto">
          <a:xfrm>
            <a:off x="8101013" y="4005263"/>
            <a:ext cx="1042987" cy="336550"/>
          </a:xfrm>
          <a:prstGeom prst="rect">
            <a:avLst/>
          </a:prstGeom>
          <a:noFill/>
          <a:ln w="9525">
            <a:noFill/>
            <a:miter lim="800000"/>
            <a:headEnd/>
            <a:tailEnd/>
          </a:ln>
        </p:spPr>
        <p:txBody>
          <a:bodyPr wrap="none" anchor="ctr">
            <a:spAutoFit/>
          </a:bodyPr>
          <a:lstStyle/>
          <a:p>
            <a:r>
              <a:rPr lang="ru-RU" sz="1600"/>
              <a:t>щетинка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pPr eaLnBrk="1" hangingPunct="1">
              <a:defRPr/>
            </a:pPr>
            <a:r>
              <a:rPr lang="ru-RU" sz="4000" smtClean="0"/>
              <a:t>Строение пера при большом увеличении.</a:t>
            </a:r>
          </a:p>
        </p:txBody>
      </p:sp>
      <p:pic>
        <p:nvPicPr>
          <p:cNvPr id="13315" name="Picture 5"/>
          <p:cNvPicPr>
            <a:picLocks noGrp="1" noChangeAspect="1" noChangeArrowheads="1"/>
          </p:cNvPicPr>
          <p:nvPr>
            <p:ph idx="1"/>
          </p:nvPr>
        </p:nvPicPr>
        <p:blipFill>
          <a:blip r:embed="rId3" cstate="email">
            <a:lum contrast="30000"/>
          </a:blip>
          <a:srcRect/>
          <a:stretch>
            <a:fillRect/>
          </a:stretch>
        </p:blipFill>
        <p:spPr>
          <a:xfrm>
            <a:off x="611188" y="1646238"/>
            <a:ext cx="8137525" cy="4645025"/>
          </a:xfrm>
          <a:noFill/>
        </p:spPr>
      </p:pic>
      <p:graphicFrame>
        <p:nvGraphicFramePr>
          <p:cNvPr id="298002" name="Group 18"/>
          <p:cNvGraphicFramePr>
            <a:graphicFrameLocks noGrp="1"/>
          </p:cNvGraphicFramePr>
          <p:nvPr/>
        </p:nvGraphicFramePr>
        <p:xfrm>
          <a:off x="0" y="2636838"/>
          <a:ext cx="1727200" cy="640080"/>
        </p:xfrm>
        <a:graphic>
          <a:graphicData uri="http://schemas.openxmlformats.org/drawingml/2006/table">
            <a:tbl>
              <a:tblPr/>
              <a:tblGrid>
                <a:gridCol w="1727200"/>
              </a:tblGrid>
              <a:tr h="438150">
                <a:tc>
                  <a:txBody>
                    <a:bodyPr/>
                    <a:lstStyle/>
                    <a:p>
                      <a:pPr marL="342900" marR="0" lvl="0" indent="-342900" algn="l" defTabSz="914400" rtl="0" eaLnBrk="1" fontAlgn="base" latinLnBrk="0" hangingPunct="1">
                        <a:lnSpc>
                          <a:spcPct val="100000"/>
                        </a:lnSpc>
                        <a:spcBef>
                          <a:spcPct val="0"/>
                        </a:spcBef>
                        <a:spcAft>
                          <a:spcPct val="0"/>
                        </a:spcAft>
                        <a:buClrTx/>
                        <a:buSzTx/>
                        <a:buFont typeface="Arial" charset="0"/>
                        <a:buNone/>
                        <a:tabLst/>
                      </a:pPr>
                      <a:r>
                        <a:rPr kumimoji="0" lang="ru-RU" sz="1200" b="0" i="0" u="none" strike="noStrike" cap="none" normalizeH="0" baseline="0" smtClean="0">
                          <a:ln>
                            <a:noFill/>
                          </a:ln>
                          <a:solidFill>
                            <a:srgbClr val="000000"/>
                          </a:solidFill>
                          <a:effectLst/>
                          <a:latin typeface="Arial" charset="0"/>
                          <a:cs typeface="Times New Roman" pitchFamily="18" charset="0"/>
                        </a:rPr>
                        <a:t>крючочки</a:t>
                      </a:r>
                      <a:endParaRPr kumimoji="0" lang="ru-RU" sz="12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r>
                        <a:rPr kumimoji="0" lang="ru-RU" sz="1200" b="0" i="0" u="none" strike="noStrike" cap="none" normalizeH="0" baseline="0" smtClean="0">
                          <a:ln>
                            <a:noFill/>
                          </a:ln>
                          <a:solidFill>
                            <a:srgbClr val="000000"/>
                          </a:solidFill>
                          <a:effectLst/>
                          <a:latin typeface="Arial" charset="0"/>
                          <a:cs typeface="Times New Roman" pitchFamily="18" charset="0"/>
                        </a:rPr>
                        <a:t>на</a:t>
                      </a:r>
                      <a:r>
                        <a:rPr kumimoji="0" lang="ru-RU" sz="1200" b="0" i="0" u="none" strike="noStrike" cap="none" normalizeH="0" baseline="0" smtClean="0">
                          <a:ln>
                            <a:noFill/>
                          </a:ln>
                          <a:solidFill>
                            <a:srgbClr val="000000"/>
                          </a:solidFill>
                          <a:effectLst/>
                          <a:latin typeface="Arial" charset="0"/>
                          <a:ea typeface="Times New Roman" pitchFamily="18" charset="0"/>
                          <a:cs typeface="Arial" charset="0"/>
                        </a:rPr>
                        <a:t> </a:t>
                      </a:r>
                      <a:r>
                        <a:rPr kumimoji="0" lang="ru-RU" sz="1200" b="0" i="0" u="none" strike="noStrike" cap="none" normalizeH="0" baseline="0" smtClean="0">
                          <a:ln>
                            <a:noFill/>
                          </a:ln>
                          <a:solidFill>
                            <a:srgbClr val="000000"/>
                          </a:solidFill>
                          <a:effectLst/>
                          <a:latin typeface="Arial" charset="0"/>
                          <a:cs typeface="Times New Roman" pitchFamily="18" charset="0"/>
                        </a:rPr>
                        <a:t>переднем ряду</a:t>
                      </a:r>
                      <a:endParaRPr kumimoji="0" lang="ru-RU" sz="12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r>
                        <a:rPr kumimoji="0" lang="ru-RU" sz="1200" b="0" i="0" u="none" strike="noStrike" cap="none" normalizeH="0" baseline="0" smtClean="0">
                          <a:ln>
                            <a:noFill/>
                          </a:ln>
                          <a:solidFill>
                            <a:srgbClr val="000000"/>
                          </a:solidFill>
                          <a:effectLst/>
                          <a:latin typeface="Arial" charset="0"/>
                          <a:cs typeface="Times New Roman" pitchFamily="18" charset="0"/>
                        </a:rPr>
                        <a:t>бородок 2-го порядка</a:t>
                      </a:r>
                      <a:endParaRPr kumimoji="0" lang="ru-RU" sz="1200" b="0" i="0" u="none" strike="noStrike" cap="none" normalizeH="0" baseline="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18" name="Rectangle 16"/>
          <p:cNvSpPr>
            <a:spLocks noChangeArrowheads="1"/>
          </p:cNvSpPr>
          <p:nvPr/>
        </p:nvSpPr>
        <p:spPr bwMode="auto">
          <a:xfrm>
            <a:off x="468313" y="6021388"/>
            <a:ext cx="2536825" cy="274637"/>
          </a:xfrm>
          <a:prstGeom prst="rect">
            <a:avLst/>
          </a:prstGeom>
          <a:noFill/>
          <a:ln w="9525">
            <a:noFill/>
            <a:miter lim="800000"/>
            <a:headEnd/>
            <a:tailEnd/>
          </a:ln>
        </p:spPr>
        <p:txBody>
          <a:bodyPr wrap="none" anchor="ctr">
            <a:spAutoFit/>
          </a:bodyPr>
          <a:lstStyle/>
          <a:p>
            <a:r>
              <a:rPr lang="ru-RU" sz="1200"/>
              <a:t>задний ряд бородок 2-го порядка</a:t>
            </a:r>
          </a:p>
        </p:txBody>
      </p:sp>
      <p:graphicFrame>
        <p:nvGraphicFramePr>
          <p:cNvPr id="298015" name="Group 31"/>
          <p:cNvGraphicFramePr>
            <a:graphicFrameLocks noGrp="1"/>
          </p:cNvGraphicFramePr>
          <p:nvPr/>
        </p:nvGraphicFramePr>
        <p:xfrm>
          <a:off x="6948488" y="3068638"/>
          <a:ext cx="1655762" cy="457200"/>
        </p:xfrm>
        <a:graphic>
          <a:graphicData uri="http://schemas.openxmlformats.org/drawingml/2006/table">
            <a:tbl>
              <a:tblPr/>
              <a:tblGrid>
                <a:gridCol w="1655762"/>
              </a:tblGrid>
              <a:tr h="204788">
                <a:tc>
                  <a:txBody>
                    <a:bodyPr/>
                    <a:lstStyle/>
                    <a:p>
                      <a:pPr marL="342900" marR="0" lvl="0" indent="-342900" algn="l" defTabSz="914400" rtl="0" eaLnBrk="1" fontAlgn="base" latinLnBrk="0" hangingPunct="1">
                        <a:lnSpc>
                          <a:spcPct val="100000"/>
                        </a:lnSpc>
                        <a:spcBef>
                          <a:spcPct val="0"/>
                        </a:spcBef>
                        <a:spcAft>
                          <a:spcPct val="0"/>
                        </a:spcAft>
                        <a:buClrTx/>
                        <a:buSzTx/>
                        <a:buFont typeface="Arial" charset="0"/>
                        <a:buNone/>
                        <a:tabLst/>
                      </a:pPr>
                      <a:r>
                        <a:rPr kumimoji="0" lang="ru-RU" sz="1200" b="0" i="0" u="none" strike="noStrike" cap="none" normalizeH="0" baseline="0" smtClean="0">
                          <a:ln>
                            <a:noFill/>
                          </a:ln>
                          <a:solidFill>
                            <a:srgbClr val="000000"/>
                          </a:solidFill>
                          <a:effectLst/>
                          <a:latin typeface="Arial" charset="0"/>
                          <a:cs typeface="Times New Roman" pitchFamily="18" charset="0"/>
                        </a:rPr>
                        <a:t>бородка</a:t>
                      </a:r>
                      <a:r>
                        <a:rPr kumimoji="0" lang="ru-RU" sz="1200" b="0" i="0" u="none" strike="noStrike" cap="none" normalizeH="0" baseline="0" smtClean="0">
                          <a:ln>
                            <a:noFill/>
                          </a:ln>
                          <a:solidFill>
                            <a:srgbClr val="000000"/>
                          </a:solidFill>
                          <a:effectLst/>
                          <a:latin typeface="Arial" charset="0"/>
                          <a:ea typeface="Times New Roman" pitchFamily="18" charset="0"/>
                          <a:cs typeface="Arial" charset="0"/>
                        </a:rPr>
                        <a:t> 2-</a:t>
                      </a:r>
                      <a:r>
                        <a:rPr kumimoji="0" lang="ru-RU" sz="1200" b="0" i="0" u="none" strike="noStrike" cap="none" normalizeH="0" baseline="0" smtClean="0">
                          <a:ln>
                            <a:noFill/>
                          </a:ln>
                          <a:solidFill>
                            <a:srgbClr val="000000"/>
                          </a:solidFill>
                          <a:effectLst/>
                          <a:latin typeface="Arial" charset="0"/>
                          <a:cs typeface="Times New Roman" pitchFamily="18" charset="0"/>
                        </a:rPr>
                        <a:t>го порядка</a:t>
                      </a:r>
                      <a:endParaRPr kumimoji="0" lang="ru-RU" sz="1200" b="0" i="0" u="none" strike="noStrike" cap="none" normalizeH="0" baseline="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21" name="Rectangle 29"/>
          <p:cNvSpPr>
            <a:spLocks noChangeArrowheads="1"/>
          </p:cNvSpPr>
          <p:nvPr/>
        </p:nvSpPr>
        <p:spPr bwMode="auto">
          <a:xfrm>
            <a:off x="3892550" y="3282950"/>
            <a:ext cx="184150" cy="534988"/>
          </a:xfrm>
          <a:prstGeom prst="rect">
            <a:avLst/>
          </a:prstGeom>
          <a:noFill/>
          <a:ln w="9525">
            <a:noFill/>
            <a:miter lim="800000"/>
            <a:headEnd/>
            <a:tailEnd/>
          </a:ln>
        </p:spPr>
        <p:txBody>
          <a:bodyPr wrap="none" anchor="ctr">
            <a:spAutoFit/>
          </a:bodyPr>
          <a:lstStyle/>
          <a:p>
            <a:r>
              <a:rPr lang="ru-RU" sz="1100"/>
              <a:t/>
            </a:r>
            <a:br>
              <a:rPr lang="ru-RU" sz="1100"/>
            </a:b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ru-RU" sz="4000" smtClean="0"/>
              <a:t>Внешнее строение сизого голубя</a:t>
            </a:r>
          </a:p>
        </p:txBody>
      </p:sp>
      <p:pic>
        <p:nvPicPr>
          <p:cNvPr id="4099" name="Picture 4"/>
          <p:cNvPicPr>
            <a:picLocks noGrp="1" noChangeAspect="1" noChangeArrowheads="1"/>
          </p:cNvPicPr>
          <p:nvPr>
            <p:ph type="body" idx="1"/>
          </p:nvPr>
        </p:nvPicPr>
        <p:blipFill>
          <a:blip r:embed="rId3" cstate="email">
            <a:lum contrast="36000"/>
          </a:blip>
          <a:srcRect/>
          <a:stretch>
            <a:fillRect/>
          </a:stretch>
        </p:blipFill>
        <p:spPr>
          <a:xfrm>
            <a:off x="755650" y="1528763"/>
            <a:ext cx="7561263" cy="4492625"/>
          </a:xfrm>
          <a:solidFill>
            <a:srgbClr val="FFFFFF"/>
          </a:solidFill>
        </p:spPr>
      </p:pic>
      <p:graphicFrame>
        <p:nvGraphicFramePr>
          <p:cNvPr id="5150" name="Group 30"/>
          <p:cNvGraphicFramePr>
            <a:graphicFrameLocks noGrp="1"/>
          </p:cNvGraphicFramePr>
          <p:nvPr/>
        </p:nvGraphicFramePr>
        <p:xfrm>
          <a:off x="6804025" y="1989138"/>
          <a:ext cx="2339975" cy="4145280"/>
        </p:xfrm>
        <a:graphic>
          <a:graphicData uri="http://schemas.openxmlformats.org/drawingml/2006/table">
            <a:tbl>
              <a:tblPr/>
              <a:tblGrid>
                <a:gridCol w="2339975"/>
              </a:tblGrid>
              <a:tr h="4032250">
                <a:tc>
                  <a:txBody>
                    <a:bodyPr/>
                    <a:lstStyle/>
                    <a:p>
                      <a:pPr marL="342900" marR="0" lvl="0" indent="-342900" algn="l" defTabSz="914400" rtl="0" eaLnBrk="1" fontAlgn="base" latinLnBrk="0" hangingPunct="1">
                        <a:lnSpc>
                          <a:spcPct val="100000"/>
                        </a:lnSpc>
                        <a:spcBef>
                          <a:spcPct val="0"/>
                        </a:spcBef>
                        <a:spcAft>
                          <a:spcPct val="0"/>
                        </a:spcAft>
                        <a:buClrTx/>
                        <a:buSzTx/>
                        <a:buFont typeface="Arial" charset="0"/>
                        <a:buNone/>
                        <a:tabLst/>
                      </a:pPr>
                      <a:r>
                        <a:rPr kumimoji="0" lang="ru-RU" sz="1400" b="0" i="0" u="none" strike="noStrike" cap="none" normalizeH="0" baseline="0" smtClean="0">
                          <a:ln>
                            <a:noFill/>
                          </a:ln>
                          <a:solidFill>
                            <a:srgbClr val="000000"/>
                          </a:solidFill>
                          <a:effectLst/>
                          <a:latin typeface="Courier New" pitchFamily="49" charset="0"/>
                          <a:cs typeface="Courier New" pitchFamily="49" charset="0"/>
                        </a:rPr>
                        <a:t>      </a:t>
                      </a:r>
                      <a:r>
                        <a:rPr kumimoji="0" lang="ru-RU" sz="1400" b="0" i="0" u="none" strike="noStrike" cap="none" normalizeH="0" baseline="0" smtClean="0">
                          <a:ln>
                            <a:noFill/>
                          </a:ln>
                          <a:solidFill>
                            <a:srgbClr val="000000"/>
                          </a:solidFill>
                          <a:effectLst/>
                          <a:latin typeface="Courier New" pitchFamily="49" charset="0"/>
                          <a:ea typeface="Times New Roman" pitchFamily="18" charset="0"/>
                          <a:cs typeface="Courier New" pitchFamily="49" charset="0"/>
                        </a:rPr>
                        <a:t>ушное отверстие</a:t>
                      </a:r>
                      <a:endParaRPr kumimoji="0" lang="ru-RU"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Courier New" pitchFamily="49" charset="0"/>
                        <a:cs typeface="Courier New" pitchFamily="49"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r>
                        <a:rPr kumimoji="0" lang="ru-RU" sz="1400" b="0" i="0" u="none" strike="noStrike" cap="none" normalizeH="0" baseline="0" smtClean="0">
                          <a:ln>
                            <a:noFill/>
                          </a:ln>
                          <a:solidFill>
                            <a:srgbClr val="000000"/>
                          </a:solidFill>
                          <a:effectLst/>
                          <a:latin typeface="Courier New" pitchFamily="49" charset="0"/>
                          <a:cs typeface="Courier New" pitchFamily="49" charset="0"/>
                        </a:rPr>
                        <a:t>         </a:t>
                      </a: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r>
                        <a:rPr kumimoji="0" lang="ru-RU" sz="1400" b="0" i="0" u="none" strike="noStrike" cap="none" normalizeH="0" baseline="0" smtClean="0">
                          <a:ln>
                            <a:noFill/>
                          </a:ln>
                          <a:solidFill>
                            <a:srgbClr val="000000"/>
                          </a:solidFill>
                          <a:effectLst/>
                          <a:latin typeface="Courier New" pitchFamily="49" charset="0"/>
                          <a:cs typeface="Courier New" pitchFamily="49" charset="0"/>
                        </a:rPr>
                        <a:t>             </a:t>
                      </a:r>
                      <a:r>
                        <a:rPr kumimoji="0" lang="ru-RU" sz="1400" b="0" i="0" u="none" strike="noStrike" cap="none" normalizeH="0" baseline="0" smtClean="0">
                          <a:ln>
                            <a:noFill/>
                          </a:ln>
                          <a:solidFill>
                            <a:srgbClr val="000000"/>
                          </a:solidFill>
                          <a:effectLst/>
                          <a:latin typeface="Courier New" pitchFamily="49" charset="0"/>
                          <a:cs typeface="Times New Roman" pitchFamily="18" charset="0"/>
                        </a:rPr>
                        <a:t>цевка</a:t>
                      </a:r>
                      <a:endParaRPr kumimoji="0" lang="ru-RU" sz="1400" b="0" i="0" u="none" strike="noStrike" cap="none" normalizeH="0" baseline="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Arial"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Arial"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Arial"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Arial"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endParaRPr kumimoji="0" lang="ru-RU" sz="1400" b="0" i="0" u="none" strike="noStrike" cap="none" normalizeH="0" baseline="0" smtClean="0">
                        <a:ln>
                          <a:noFill/>
                        </a:ln>
                        <a:solidFill>
                          <a:srgbClr val="000000"/>
                        </a:solidFill>
                        <a:effectLst/>
                        <a:latin typeface="Arial"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charset="0"/>
                        <a:buNone/>
                        <a:tabLst/>
                      </a:pPr>
                      <a:r>
                        <a:rPr kumimoji="0" lang="ru-RU" sz="1400" b="0" i="0" u="none" strike="noStrike" cap="none" normalizeH="0" baseline="0" smtClean="0">
                          <a:ln>
                            <a:noFill/>
                          </a:ln>
                          <a:solidFill>
                            <a:srgbClr val="000000"/>
                          </a:solidFill>
                          <a:effectLst/>
                          <a:latin typeface="Arial" charset="0"/>
                          <a:cs typeface="Times New Roman" pitchFamily="18" charset="0"/>
                        </a:rPr>
                        <a:t>палец с когтем</a:t>
                      </a:r>
                      <a:endParaRPr kumimoji="0" lang="ru-RU" sz="1400" b="0" i="0" u="none" strike="noStrike" cap="none" normalizeH="0" baseline="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4102" name="Rectangle 23"/>
          <p:cNvSpPr>
            <a:spLocks noChangeArrowheads="1"/>
          </p:cNvSpPr>
          <p:nvPr/>
        </p:nvSpPr>
        <p:spPr bwMode="auto">
          <a:xfrm>
            <a:off x="4108450" y="4113213"/>
            <a:ext cx="184150" cy="534987"/>
          </a:xfrm>
          <a:prstGeom prst="rect">
            <a:avLst/>
          </a:prstGeom>
          <a:noFill/>
          <a:ln w="9525">
            <a:noFill/>
            <a:miter lim="800000"/>
            <a:headEnd/>
            <a:tailEnd/>
          </a:ln>
        </p:spPr>
        <p:txBody>
          <a:bodyPr wrap="none" anchor="ctr">
            <a:spAutoFit/>
          </a:bodyPr>
          <a:lstStyle/>
          <a:p>
            <a:r>
              <a:rPr lang="ru-RU" sz="1100"/>
              <a:t/>
            </a:r>
            <a:br>
              <a:rPr lang="ru-RU" sz="1100"/>
            </a:br>
            <a:endParaRPr lang="ru-RU"/>
          </a:p>
        </p:txBody>
      </p:sp>
      <p:sp>
        <p:nvSpPr>
          <p:cNvPr id="4103" name="Rectangle 32"/>
          <p:cNvSpPr>
            <a:spLocks noChangeArrowheads="1"/>
          </p:cNvSpPr>
          <p:nvPr/>
        </p:nvSpPr>
        <p:spPr bwMode="auto">
          <a:xfrm>
            <a:off x="5940425" y="1196975"/>
            <a:ext cx="760413" cy="304800"/>
          </a:xfrm>
          <a:prstGeom prst="rect">
            <a:avLst/>
          </a:prstGeom>
          <a:noFill/>
          <a:ln w="9525">
            <a:noFill/>
            <a:miter lim="800000"/>
            <a:headEnd/>
            <a:tailEnd/>
          </a:ln>
        </p:spPr>
        <p:txBody>
          <a:bodyPr wrap="none" anchor="ctr">
            <a:spAutoFit/>
          </a:bodyPr>
          <a:lstStyle/>
          <a:p>
            <a:r>
              <a:rPr lang="ru-RU" sz="1400"/>
              <a:t>ноздря</a:t>
            </a:r>
          </a:p>
        </p:txBody>
      </p:sp>
      <p:sp>
        <p:nvSpPr>
          <p:cNvPr id="4104" name="Rectangle 34"/>
          <p:cNvSpPr>
            <a:spLocks noChangeArrowheads="1"/>
          </p:cNvSpPr>
          <p:nvPr/>
        </p:nvSpPr>
        <p:spPr bwMode="auto">
          <a:xfrm>
            <a:off x="196850" y="2403475"/>
            <a:ext cx="9144000" cy="0"/>
          </a:xfrm>
          <a:prstGeom prst="rect">
            <a:avLst/>
          </a:prstGeom>
          <a:noFill/>
          <a:ln w="9525">
            <a:noFill/>
            <a:miter lim="800000"/>
            <a:headEnd/>
            <a:tailEnd/>
          </a:ln>
        </p:spPr>
        <p:txBody>
          <a:bodyPr wrap="none" anchor="ctr">
            <a:spAutoFit/>
          </a:bodyPr>
          <a:lstStyle/>
          <a:p>
            <a:endParaRPr lang="ru-RU"/>
          </a:p>
        </p:txBody>
      </p:sp>
      <p:sp>
        <p:nvSpPr>
          <p:cNvPr id="4105" name="Rectangle 35"/>
          <p:cNvSpPr>
            <a:spLocks noChangeArrowheads="1"/>
          </p:cNvSpPr>
          <p:nvPr/>
        </p:nvSpPr>
        <p:spPr bwMode="auto">
          <a:xfrm>
            <a:off x="1692275" y="1462088"/>
            <a:ext cx="758825" cy="336550"/>
          </a:xfrm>
          <a:prstGeom prst="rect">
            <a:avLst/>
          </a:prstGeom>
          <a:solidFill>
            <a:srgbClr val="FFFFFF"/>
          </a:solidFill>
          <a:ln w="9525">
            <a:noFill/>
            <a:miter lim="800000"/>
            <a:headEnd/>
            <a:tailEnd/>
          </a:ln>
        </p:spPr>
        <p:txBody>
          <a:bodyPr wrap="none" anchor="ctr">
            <a:spAutoFit/>
          </a:bodyPr>
          <a:lstStyle/>
          <a:p>
            <a:r>
              <a:rPr lang="ru-RU" sz="1600">
                <a:solidFill>
                  <a:srgbClr val="000000"/>
                </a:solidFill>
                <a:latin typeface="Courier New" pitchFamily="49" charset="0"/>
                <a:ea typeface="Times New Roman" pitchFamily="18" charset="0"/>
                <a:cs typeface="Courier New" pitchFamily="49" charset="0"/>
              </a:rPr>
              <a:t>голова</a:t>
            </a:r>
            <a:endParaRPr lang="ru-RU" sz="1600">
              <a:ea typeface="Times New Roman" pitchFamily="18" charset="0"/>
              <a:cs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 calcmode="lin" valueType="num">
                                      <p:cBhvr>
                                        <p:cTn id="9" dur="500" fill="hold"/>
                                        <p:tgtEl>
                                          <p:spTgt spid="5122"/>
                                        </p:tgtEl>
                                        <p:attrNameLst>
                                          <p:attrName>style.rotation</p:attrName>
                                        </p:attrNameLst>
                                      </p:cBhvr>
                                      <p:tavLst>
                                        <p:tav tm="0">
                                          <p:val>
                                            <p:fltVal val="360"/>
                                          </p:val>
                                        </p:tav>
                                        <p:tav tm="100000">
                                          <p:val>
                                            <p:fltVal val="0"/>
                                          </p:val>
                                        </p:tav>
                                      </p:tavLst>
                                    </p:anim>
                                    <p:animEffect transition="in" filter="fade">
                                      <p:cBhvr>
                                        <p:cTn id="10"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eaLnBrk="1" hangingPunct="1">
              <a:defRPr/>
            </a:pPr>
            <a:r>
              <a:rPr lang="ru-RU" smtClean="0"/>
              <a:t>Поле зрения одним и двумя глазами</a:t>
            </a:r>
          </a:p>
        </p:txBody>
      </p:sp>
      <p:pic>
        <p:nvPicPr>
          <p:cNvPr id="5123" name="Picture 4"/>
          <p:cNvPicPr>
            <a:picLocks noGrp="1" noChangeAspect="1" noChangeArrowheads="1"/>
          </p:cNvPicPr>
          <p:nvPr>
            <p:ph type="body" sz="half" idx="1"/>
          </p:nvPr>
        </p:nvPicPr>
        <p:blipFill>
          <a:blip r:embed="rId4" cstate="email">
            <a:lum contrast="40000"/>
          </a:blip>
          <a:srcRect/>
          <a:stretch>
            <a:fillRect/>
          </a:stretch>
        </p:blipFill>
        <p:spPr>
          <a:xfrm>
            <a:off x="250825" y="1920875"/>
            <a:ext cx="3241675" cy="2876550"/>
          </a:xfrm>
          <a:noFill/>
        </p:spPr>
      </p:pic>
      <p:pic>
        <p:nvPicPr>
          <p:cNvPr id="130057" name="Picture 9">
            <a:hlinkClick r:id="" action="ppaction://media"/>
          </p:cNvPr>
          <p:cNvPicPr>
            <a:picLocks noGrp="1" noRot="1" noChangeAspect="1" noChangeArrowheads="1"/>
          </p:cNvPicPr>
          <p:nvPr>
            <p:ph sz="quarter" idx="2"/>
            <a:wavAudioFile r:embed="rId1" name="j0214098.wav"/>
          </p:nvPr>
        </p:nvPicPr>
        <p:blipFill>
          <a:blip r:embed="rId5" cstate="email"/>
          <a:srcRect/>
          <a:stretch>
            <a:fillRect/>
          </a:stretch>
        </p:blipFill>
        <p:spPr>
          <a:xfrm>
            <a:off x="6518275" y="2533650"/>
            <a:ext cx="292100" cy="306388"/>
          </a:xfrm>
        </p:spPr>
      </p:pic>
      <p:pic>
        <p:nvPicPr>
          <p:cNvPr id="5125" name="Picture 5"/>
          <p:cNvPicPr>
            <a:picLocks noChangeAspect="1" noChangeArrowheads="1"/>
          </p:cNvPicPr>
          <p:nvPr/>
        </p:nvPicPr>
        <p:blipFill>
          <a:blip r:embed="rId6" cstate="email">
            <a:lum contrast="40000"/>
          </a:blip>
          <a:srcRect/>
          <a:stretch>
            <a:fillRect/>
          </a:stretch>
        </p:blipFill>
        <p:spPr bwMode="auto">
          <a:xfrm>
            <a:off x="3492500" y="1557338"/>
            <a:ext cx="2786063" cy="4464050"/>
          </a:xfrm>
          <a:prstGeom prst="rect">
            <a:avLst/>
          </a:prstGeom>
          <a:noFill/>
          <a:ln w="9525">
            <a:noFill/>
            <a:miter lim="800000"/>
            <a:headEnd/>
            <a:tailEnd/>
          </a:ln>
        </p:spPr>
      </p:pic>
      <p:pic>
        <p:nvPicPr>
          <p:cNvPr id="5126" name="Picture 7"/>
          <p:cNvPicPr>
            <a:picLocks noChangeAspect="1" noChangeArrowheads="1"/>
          </p:cNvPicPr>
          <p:nvPr/>
        </p:nvPicPr>
        <p:blipFill>
          <a:blip r:embed="rId7" cstate="email">
            <a:lum contrast="40000"/>
          </a:blip>
          <a:srcRect/>
          <a:stretch>
            <a:fillRect/>
          </a:stretch>
        </p:blipFill>
        <p:spPr bwMode="auto">
          <a:xfrm>
            <a:off x="6291263" y="1916113"/>
            <a:ext cx="2852737" cy="28082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13005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005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title" idx="4294967295"/>
          </p:nvPr>
        </p:nvSpPr>
        <p:spPr>
          <a:xfrm>
            <a:off x="0" y="274638"/>
            <a:ext cx="8229600" cy="1143000"/>
          </a:xfrm>
        </p:spPr>
        <p:txBody>
          <a:bodyPr/>
          <a:lstStyle/>
          <a:p>
            <a:pPr eaLnBrk="1" hangingPunct="1">
              <a:defRPr/>
            </a:pPr>
            <a:r>
              <a:rPr lang="ru-RU" sz="4000" smtClean="0"/>
              <a:t>Разнообразие формы клюва у птиц</a:t>
            </a:r>
            <a:br>
              <a:rPr lang="ru-RU" sz="4000" smtClean="0"/>
            </a:br>
            <a:endParaRPr lang="ru-RU" sz="4000" smtClean="0"/>
          </a:p>
        </p:txBody>
      </p:sp>
      <p:pic>
        <p:nvPicPr>
          <p:cNvPr id="6147" name="Picture 3"/>
          <p:cNvPicPr>
            <a:picLocks noGrp="1" noChangeAspect="1" noChangeArrowheads="1"/>
          </p:cNvPicPr>
          <p:nvPr>
            <p:ph type="body" sz="half" idx="4294967295"/>
          </p:nvPr>
        </p:nvPicPr>
        <p:blipFill>
          <a:blip r:embed="rId3" cstate="email">
            <a:lum bright="10000"/>
          </a:blip>
          <a:srcRect/>
          <a:stretch>
            <a:fillRect/>
          </a:stretch>
        </p:blipFill>
        <p:spPr>
          <a:xfrm>
            <a:off x="2268538" y="1125538"/>
            <a:ext cx="4149725" cy="5400675"/>
          </a:xfr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p:txBody>
          <a:bodyPr/>
          <a:lstStyle/>
          <a:p>
            <a:pPr eaLnBrk="1" hangingPunct="1">
              <a:defRPr/>
            </a:pPr>
            <a:r>
              <a:rPr lang="ru-RU" smtClean="0"/>
              <a:t>Разнообразие формы клюва у птиц</a:t>
            </a:r>
          </a:p>
        </p:txBody>
      </p:sp>
      <p:sp>
        <p:nvSpPr>
          <p:cNvPr id="289795" name="Rectangle 3"/>
          <p:cNvSpPr>
            <a:spLocks noGrp="1" noChangeArrowheads="1"/>
          </p:cNvSpPr>
          <p:nvPr>
            <p:ph type="body" idx="1"/>
          </p:nvPr>
        </p:nvSpPr>
        <p:spPr/>
        <p:txBody>
          <a:bodyPr/>
          <a:lstStyle/>
          <a:p>
            <a:pPr eaLnBrk="1" hangingPunct="1">
              <a:lnSpc>
                <a:spcPct val="80000"/>
              </a:lnSpc>
              <a:defRPr/>
            </a:pPr>
            <a:r>
              <a:rPr lang="ru-RU" sz="1600" smtClean="0"/>
              <a:t> Разнообразие формы клюва у птиц</a:t>
            </a:r>
          </a:p>
          <a:p>
            <a:pPr eaLnBrk="1" hangingPunct="1">
              <a:lnSpc>
                <a:spcPct val="80000"/>
              </a:lnSpc>
              <a:buFontTx/>
              <a:buNone/>
              <a:defRPr/>
            </a:pPr>
            <a:r>
              <a:rPr lang="ru-RU" sz="1600" smtClean="0"/>
              <a:t>   Форма клюва и размер восковицы у птиц  напрямую</a:t>
            </a:r>
          </a:p>
          <a:p>
            <a:pPr eaLnBrk="1" hangingPunct="1">
              <a:lnSpc>
                <a:spcPct val="80000"/>
              </a:lnSpc>
              <a:buFontTx/>
              <a:buNone/>
              <a:defRPr/>
            </a:pPr>
            <a:r>
              <a:rPr lang="ru-RU" sz="1600" smtClean="0"/>
              <a:t>зависит от местообитания и способа питания каждого </a:t>
            </a:r>
          </a:p>
          <a:p>
            <a:pPr eaLnBrk="1" hangingPunct="1">
              <a:lnSpc>
                <a:spcPct val="80000"/>
              </a:lnSpc>
              <a:buFontTx/>
              <a:buNone/>
              <a:defRPr/>
            </a:pPr>
            <a:r>
              <a:rPr lang="ru-RU" sz="1600" smtClean="0"/>
              <a:t>конкретного вида.</a:t>
            </a:r>
          </a:p>
          <a:p>
            <a:pPr eaLnBrk="1" hangingPunct="1">
              <a:lnSpc>
                <a:spcPct val="80000"/>
              </a:lnSpc>
              <a:buFontTx/>
              <a:buNone/>
              <a:defRPr/>
            </a:pPr>
            <a:r>
              <a:rPr lang="ru-RU" sz="1600" smtClean="0"/>
              <a:t>_______________________________________________________</a:t>
            </a:r>
          </a:p>
          <a:p>
            <a:pPr eaLnBrk="1" hangingPunct="1">
              <a:lnSpc>
                <a:spcPct val="80000"/>
              </a:lnSpc>
              <a:buFontTx/>
              <a:buNone/>
              <a:defRPr/>
            </a:pPr>
            <a:r>
              <a:rPr lang="ru-RU" sz="1600" smtClean="0"/>
              <a:t> Недостаточную приспособленность клюва </a:t>
            </a:r>
          </a:p>
          <a:p>
            <a:pPr eaLnBrk="1" hangingPunct="1">
              <a:lnSpc>
                <a:spcPct val="80000"/>
              </a:lnSpc>
              <a:buFontTx/>
              <a:buNone/>
              <a:defRPr/>
            </a:pPr>
            <a:r>
              <a:rPr lang="ru-RU" sz="1600" smtClean="0"/>
              <a:t>дополняет поведение с использованием подручных средств — орудий.</a:t>
            </a:r>
          </a:p>
        </p:txBody>
      </p:sp>
      <p:pic>
        <p:nvPicPr>
          <p:cNvPr id="7172" name="Picture 4"/>
          <p:cNvPicPr>
            <a:picLocks noChangeAspect="1" noChangeArrowheads="1"/>
          </p:cNvPicPr>
          <p:nvPr/>
        </p:nvPicPr>
        <p:blipFill>
          <a:blip r:embed="rId3" cstate="email"/>
          <a:srcRect/>
          <a:stretch>
            <a:fillRect/>
          </a:stretch>
        </p:blipFill>
        <p:spPr bwMode="auto">
          <a:xfrm>
            <a:off x="5076825" y="3860800"/>
            <a:ext cx="2344738" cy="2592388"/>
          </a:xfrm>
          <a:prstGeom prst="rect">
            <a:avLst/>
          </a:prstGeom>
          <a:noFill/>
          <a:ln w="9525">
            <a:noFill/>
            <a:miter lim="800000"/>
            <a:headEnd/>
            <a:tailEnd/>
          </a:ln>
        </p:spPr>
      </p:pic>
      <p:pic>
        <p:nvPicPr>
          <p:cNvPr id="7173" name="Picture 5"/>
          <p:cNvPicPr>
            <a:picLocks noChangeAspect="1" noChangeArrowheads="1"/>
          </p:cNvPicPr>
          <p:nvPr/>
        </p:nvPicPr>
        <p:blipFill>
          <a:blip r:embed="rId4" cstate="email"/>
          <a:srcRect/>
          <a:stretch>
            <a:fillRect/>
          </a:stretch>
        </p:blipFill>
        <p:spPr bwMode="auto">
          <a:xfrm>
            <a:off x="1116013" y="3860800"/>
            <a:ext cx="3455987" cy="2533650"/>
          </a:xfrm>
          <a:prstGeom prst="rect">
            <a:avLst/>
          </a:prstGeom>
          <a:noFill/>
          <a:ln w="9525">
            <a:noFill/>
            <a:miter lim="800000"/>
            <a:headEnd/>
            <a:tailEnd/>
          </a:ln>
        </p:spPr>
      </p:pic>
      <p:graphicFrame>
        <p:nvGraphicFramePr>
          <p:cNvPr id="289798" name="Group 6"/>
          <p:cNvGraphicFramePr>
            <a:graphicFrameLocks noGrp="1"/>
          </p:cNvGraphicFramePr>
          <p:nvPr/>
        </p:nvGraphicFramePr>
        <p:xfrm>
          <a:off x="1835150" y="3933825"/>
          <a:ext cx="790575" cy="396240"/>
        </p:xfrm>
        <a:graphic>
          <a:graphicData uri="http://schemas.openxmlformats.org/drawingml/2006/table">
            <a:tbl>
              <a:tblPr/>
              <a:tblGrid>
                <a:gridCol w="790575"/>
              </a:tblGrid>
              <a:tr h="20478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ru-RU" sz="1000" b="0" i="0" u="none" strike="noStrike" cap="none" normalizeH="0" baseline="0" smtClean="0">
                          <a:ln>
                            <a:noFill/>
                          </a:ln>
                          <a:solidFill>
                            <a:srgbClr val="000000"/>
                          </a:solidFill>
                          <a:effectLst/>
                          <a:latin typeface="Arial" charset="0"/>
                          <a:cs typeface="Times New Roman" pitchFamily="18" charset="0"/>
                        </a:rPr>
                        <a:t>стервятник</a:t>
                      </a:r>
                      <a:endParaRPr kumimoji="0" lang="ru-RU" sz="1800" b="0" i="0" u="none" strike="noStrike" cap="none" normalizeH="0" baseline="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7176" name="Rectangle 12"/>
          <p:cNvSpPr>
            <a:spLocks noChangeArrowheads="1"/>
          </p:cNvSpPr>
          <p:nvPr/>
        </p:nvSpPr>
        <p:spPr bwMode="auto">
          <a:xfrm>
            <a:off x="4176713" y="3282950"/>
            <a:ext cx="184150" cy="534988"/>
          </a:xfrm>
          <a:prstGeom prst="rect">
            <a:avLst/>
          </a:prstGeom>
          <a:noFill/>
          <a:ln w="9525">
            <a:noFill/>
            <a:miter lim="800000"/>
            <a:headEnd/>
            <a:tailEnd/>
          </a:ln>
        </p:spPr>
        <p:txBody>
          <a:bodyPr wrap="none" anchor="ctr">
            <a:spAutoFit/>
          </a:bodyPr>
          <a:lstStyle/>
          <a:p>
            <a:r>
              <a:rPr lang="ru-RU" sz="1100"/>
              <a:t/>
            </a:r>
            <a:br>
              <a:rPr lang="ru-RU" sz="1100"/>
            </a:br>
            <a:endParaRPr lang="ru-RU"/>
          </a:p>
        </p:txBody>
      </p:sp>
      <p:sp>
        <p:nvSpPr>
          <p:cNvPr id="7177" name="Rectangle 13"/>
          <p:cNvSpPr>
            <a:spLocks noChangeArrowheads="1"/>
          </p:cNvSpPr>
          <p:nvPr/>
        </p:nvSpPr>
        <p:spPr bwMode="auto">
          <a:xfrm>
            <a:off x="1311275" y="2470150"/>
            <a:ext cx="6521450" cy="1920875"/>
          </a:xfrm>
          <a:prstGeom prst="rect">
            <a:avLst/>
          </a:prstGeom>
          <a:noFill/>
          <a:ln w="9525">
            <a:noFill/>
            <a:miter lim="800000"/>
            <a:headEnd/>
            <a:tailEnd/>
          </a:ln>
        </p:spPr>
        <p:txBody>
          <a:bodyPr wrap="none" lIns="5491020" tIns="914112" rIns="1029963" bIns="457056" anchor="ctr">
            <a:spAutoFit/>
          </a:bodyPr>
          <a:lstStyle/>
          <a:p>
            <a:pPr algn="ctr"/>
            <a:r>
              <a:rPr lang="ru-RU"/>
              <a:t/>
            </a:r>
            <a:br>
              <a:rPr lang="ru-RU"/>
            </a:br>
            <a:endParaRPr lang="ru-RU"/>
          </a:p>
        </p:txBody>
      </p:sp>
      <p:sp>
        <p:nvSpPr>
          <p:cNvPr id="7178" name="Rectangle 14"/>
          <p:cNvSpPr>
            <a:spLocks noChangeArrowheads="1"/>
          </p:cNvSpPr>
          <p:nvPr/>
        </p:nvSpPr>
        <p:spPr bwMode="auto">
          <a:xfrm>
            <a:off x="6732588" y="3860800"/>
            <a:ext cx="1206500" cy="244475"/>
          </a:xfrm>
          <a:prstGeom prst="rect">
            <a:avLst/>
          </a:prstGeom>
          <a:noFill/>
          <a:ln w="9525">
            <a:noFill/>
            <a:miter lim="800000"/>
            <a:headEnd/>
            <a:tailEnd/>
          </a:ln>
        </p:spPr>
        <p:txBody>
          <a:bodyPr wrap="none">
            <a:spAutoFit/>
          </a:bodyPr>
          <a:lstStyle/>
          <a:p>
            <a:r>
              <a:rPr lang="ru-RU" sz="1000"/>
              <a:t>дарвинов вьюрок</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p:txBody>
          <a:bodyPr/>
          <a:lstStyle/>
          <a:p>
            <a:pPr eaLnBrk="1" hangingPunct="1">
              <a:defRPr/>
            </a:pPr>
            <a:r>
              <a:rPr lang="ru-RU" smtClean="0"/>
              <a:t>Разнообразие ног </a:t>
            </a:r>
          </a:p>
        </p:txBody>
      </p:sp>
      <p:sp>
        <p:nvSpPr>
          <p:cNvPr id="280579" name="Rectangle 3"/>
          <p:cNvSpPr>
            <a:spLocks noGrp="1" noChangeArrowheads="1"/>
          </p:cNvSpPr>
          <p:nvPr>
            <p:ph type="body" sz="half" idx="2"/>
          </p:nvPr>
        </p:nvSpPr>
        <p:spPr>
          <a:xfrm>
            <a:off x="611188" y="3141663"/>
            <a:ext cx="4105275" cy="3024187"/>
          </a:xfrm>
        </p:spPr>
        <p:txBody>
          <a:bodyPr/>
          <a:lstStyle/>
          <a:p>
            <a:pPr eaLnBrk="1" hangingPunct="1">
              <a:lnSpc>
                <a:spcPct val="80000"/>
              </a:lnSpc>
              <a:buFontTx/>
              <a:buNone/>
              <a:defRPr/>
            </a:pPr>
            <a:r>
              <a:rPr lang="ru-RU" sz="1400" smtClean="0"/>
              <a:t>                           </a:t>
            </a:r>
          </a:p>
          <a:p>
            <a:pPr eaLnBrk="1" hangingPunct="1">
              <a:lnSpc>
                <a:spcPct val="80000"/>
              </a:lnSpc>
              <a:defRPr/>
            </a:pPr>
            <a:endParaRPr lang="ru-RU" sz="1400" smtClean="0"/>
          </a:p>
          <a:p>
            <a:pPr eaLnBrk="1" hangingPunct="1">
              <a:lnSpc>
                <a:spcPct val="80000"/>
              </a:lnSpc>
              <a:defRPr/>
            </a:pPr>
            <a:r>
              <a:rPr lang="ru-RU" sz="1400" smtClean="0"/>
              <a:t>Дятел лазает по стволам деревьев, цепляясь за   </a:t>
            </a:r>
          </a:p>
          <a:p>
            <a:pPr eaLnBrk="1" hangingPunct="1">
              <a:lnSpc>
                <a:spcPct val="80000"/>
              </a:lnSpc>
              <a:buFontTx/>
              <a:buNone/>
              <a:defRPr/>
            </a:pPr>
            <a:r>
              <a:rPr lang="ru-RU" sz="1400" smtClean="0"/>
              <a:t>        кору когтями пальцев, противопоставленных попарно. Орел схватывает, прокалывает когтями и раздирает позвоночных животных. Воробей прыгает по веткам, охватывая их длинными гибкими пальцами. Мощные длинные двупалые ноги позволяют страусу очень быстро бежать по плотному грунту. Фазан ходит по земле на трех крепких пальцах с уплощенными когтями, ими же он разгребает землю. Ши­рокая оперенная «четверня» помогает белой куропатке</a:t>
            </a:r>
          </a:p>
          <a:p>
            <a:pPr eaLnBrk="1" hangingPunct="1">
              <a:lnSpc>
                <a:spcPct val="80000"/>
              </a:lnSpc>
              <a:buFontTx/>
              <a:buNone/>
              <a:defRPr/>
            </a:pPr>
            <a:endParaRPr lang="ru-RU" sz="1400" smtClean="0"/>
          </a:p>
          <a:p>
            <a:pPr eaLnBrk="1" hangingPunct="1">
              <a:lnSpc>
                <a:spcPct val="80000"/>
              </a:lnSpc>
              <a:buFontTx/>
              <a:buNone/>
              <a:defRPr/>
            </a:pPr>
            <a:r>
              <a:rPr lang="ru-RU" sz="1400" smtClean="0"/>
              <a:t>                                                                                                       </a:t>
            </a:r>
          </a:p>
        </p:txBody>
      </p:sp>
      <p:pic>
        <p:nvPicPr>
          <p:cNvPr id="8196" name="Picture 4"/>
          <p:cNvPicPr>
            <a:picLocks noGrp="1" noChangeAspect="1" noChangeArrowheads="1"/>
          </p:cNvPicPr>
          <p:nvPr>
            <p:ph sz="half" idx="1"/>
          </p:nvPr>
        </p:nvPicPr>
        <p:blipFill>
          <a:blip r:embed="rId3" cstate="email">
            <a:lum bright="16000"/>
          </a:blip>
          <a:srcRect/>
          <a:stretch>
            <a:fillRect/>
          </a:stretch>
        </p:blipFill>
        <p:spPr>
          <a:xfrm>
            <a:off x="896938" y="1619250"/>
            <a:ext cx="1077912" cy="1438275"/>
          </a:xfrm>
          <a:noFill/>
        </p:spPr>
      </p:pic>
      <p:pic>
        <p:nvPicPr>
          <p:cNvPr id="8197" name="Picture 5"/>
          <p:cNvPicPr>
            <a:picLocks noChangeAspect="1" noChangeArrowheads="1"/>
          </p:cNvPicPr>
          <p:nvPr/>
        </p:nvPicPr>
        <p:blipFill>
          <a:blip r:embed="rId4" cstate="email">
            <a:lum bright="20000" contrast="-10000"/>
          </a:blip>
          <a:srcRect/>
          <a:stretch>
            <a:fillRect/>
          </a:stretch>
        </p:blipFill>
        <p:spPr bwMode="auto">
          <a:xfrm>
            <a:off x="2195513" y="1844675"/>
            <a:ext cx="1096962" cy="1176338"/>
          </a:xfrm>
          <a:prstGeom prst="rect">
            <a:avLst/>
          </a:prstGeom>
          <a:noFill/>
          <a:ln w="9525">
            <a:noFill/>
            <a:miter lim="800000"/>
            <a:headEnd/>
            <a:tailEnd/>
          </a:ln>
        </p:spPr>
      </p:pic>
      <p:pic>
        <p:nvPicPr>
          <p:cNvPr id="8198" name="Picture 6"/>
          <p:cNvPicPr>
            <a:picLocks noChangeAspect="1" noChangeArrowheads="1"/>
          </p:cNvPicPr>
          <p:nvPr/>
        </p:nvPicPr>
        <p:blipFill>
          <a:blip r:embed="rId5" cstate="email">
            <a:lum bright="20000" contrast="-10000"/>
          </a:blip>
          <a:srcRect/>
          <a:stretch>
            <a:fillRect/>
          </a:stretch>
        </p:blipFill>
        <p:spPr bwMode="auto">
          <a:xfrm>
            <a:off x="3419475" y="1844675"/>
            <a:ext cx="1023938" cy="1152525"/>
          </a:xfrm>
          <a:prstGeom prst="rect">
            <a:avLst/>
          </a:prstGeom>
          <a:noFill/>
          <a:ln w="9525">
            <a:noFill/>
            <a:miter lim="800000"/>
            <a:headEnd/>
            <a:tailEnd/>
          </a:ln>
        </p:spPr>
      </p:pic>
      <p:pic>
        <p:nvPicPr>
          <p:cNvPr id="8199" name="Picture 7"/>
          <p:cNvPicPr>
            <a:picLocks noChangeAspect="1" noChangeArrowheads="1"/>
          </p:cNvPicPr>
          <p:nvPr/>
        </p:nvPicPr>
        <p:blipFill>
          <a:blip r:embed="rId6" cstate="email">
            <a:lum bright="20000" contrast="-10000"/>
          </a:blip>
          <a:srcRect/>
          <a:stretch>
            <a:fillRect/>
          </a:stretch>
        </p:blipFill>
        <p:spPr bwMode="auto">
          <a:xfrm>
            <a:off x="4787900" y="1916113"/>
            <a:ext cx="3262313" cy="4229100"/>
          </a:xfrm>
          <a:prstGeom prst="rect">
            <a:avLst/>
          </a:prstGeom>
          <a:noFill/>
          <a:ln w="9525">
            <a:noFill/>
            <a:miter lim="800000"/>
            <a:headEnd/>
            <a:tailEnd/>
          </a:ln>
        </p:spPr>
      </p:pic>
      <p:sp>
        <p:nvSpPr>
          <p:cNvPr id="8200" name="Rectangle 8"/>
          <p:cNvSpPr>
            <a:spLocks noChangeArrowheads="1"/>
          </p:cNvSpPr>
          <p:nvPr/>
        </p:nvSpPr>
        <p:spPr bwMode="auto">
          <a:xfrm>
            <a:off x="5364163" y="5013325"/>
            <a:ext cx="611187" cy="215900"/>
          </a:xfrm>
          <a:prstGeom prst="rect">
            <a:avLst/>
          </a:prstGeom>
          <a:noFill/>
          <a:ln w="9525">
            <a:noFill/>
            <a:miter lim="800000"/>
            <a:headEnd/>
            <a:tailEnd/>
          </a:ln>
        </p:spPr>
        <p:txBody>
          <a:bodyPr>
            <a:spAutoFit/>
          </a:bodyPr>
          <a:lstStyle/>
          <a:p>
            <a:pPr>
              <a:lnSpc>
                <a:spcPct val="80000"/>
              </a:lnSpc>
              <a:spcBef>
                <a:spcPct val="20000"/>
              </a:spcBef>
            </a:pPr>
            <a:r>
              <a:rPr lang="ru-RU" sz="1000"/>
              <a:t>лысуха</a:t>
            </a:r>
          </a:p>
        </p:txBody>
      </p:sp>
      <p:sp>
        <p:nvSpPr>
          <p:cNvPr id="8201" name="Rectangle 9"/>
          <p:cNvSpPr>
            <a:spLocks noChangeArrowheads="1"/>
          </p:cNvSpPr>
          <p:nvPr/>
        </p:nvSpPr>
        <p:spPr bwMode="auto">
          <a:xfrm>
            <a:off x="3492500" y="3068638"/>
            <a:ext cx="717550" cy="238125"/>
          </a:xfrm>
          <a:prstGeom prst="rect">
            <a:avLst/>
          </a:prstGeom>
          <a:noFill/>
          <a:ln w="9525">
            <a:noFill/>
            <a:miter lim="800000"/>
            <a:headEnd/>
            <a:tailEnd/>
          </a:ln>
        </p:spPr>
        <p:txBody>
          <a:bodyPr wrap="none">
            <a:spAutoFit/>
          </a:bodyPr>
          <a:lstStyle/>
          <a:p>
            <a:pPr>
              <a:lnSpc>
                <a:spcPct val="80000"/>
              </a:lnSpc>
              <a:spcBef>
                <a:spcPct val="20000"/>
              </a:spcBef>
            </a:pPr>
            <a:r>
              <a:rPr lang="ru-RU" sz="1200"/>
              <a:t>фазан  </a:t>
            </a:r>
          </a:p>
        </p:txBody>
      </p:sp>
      <p:sp>
        <p:nvSpPr>
          <p:cNvPr id="8202" name="Rectangle 10"/>
          <p:cNvSpPr>
            <a:spLocks noChangeArrowheads="1"/>
          </p:cNvSpPr>
          <p:nvPr/>
        </p:nvSpPr>
        <p:spPr bwMode="auto">
          <a:xfrm rot="10800000" flipH="1" flipV="1">
            <a:off x="2339975" y="3068638"/>
            <a:ext cx="946150" cy="274637"/>
          </a:xfrm>
          <a:prstGeom prst="rect">
            <a:avLst/>
          </a:prstGeom>
          <a:noFill/>
          <a:ln w="9525">
            <a:noFill/>
            <a:miter lim="800000"/>
            <a:headEnd/>
            <a:tailEnd/>
          </a:ln>
        </p:spPr>
        <p:txBody>
          <a:bodyPr>
            <a:spAutoFit/>
          </a:bodyPr>
          <a:lstStyle/>
          <a:p>
            <a:r>
              <a:rPr lang="ru-RU" sz="1200"/>
              <a:t>орел</a:t>
            </a:r>
          </a:p>
        </p:txBody>
      </p:sp>
      <p:sp>
        <p:nvSpPr>
          <p:cNvPr id="8203" name="Rectangle 11"/>
          <p:cNvSpPr>
            <a:spLocks noChangeArrowheads="1"/>
          </p:cNvSpPr>
          <p:nvPr/>
        </p:nvSpPr>
        <p:spPr bwMode="auto">
          <a:xfrm>
            <a:off x="971550" y="3070225"/>
            <a:ext cx="609600" cy="274638"/>
          </a:xfrm>
          <a:prstGeom prst="rect">
            <a:avLst/>
          </a:prstGeom>
          <a:noFill/>
          <a:ln w="9525">
            <a:noFill/>
            <a:miter lim="800000"/>
            <a:headEnd/>
            <a:tailEnd/>
          </a:ln>
        </p:spPr>
        <p:txBody>
          <a:bodyPr wrap="none">
            <a:spAutoFit/>
          </a:bodyPr>
          <a:lstStyle/>
          <a:p>
            <a:r>
              <a:rPr lang="ru-RU" sz="1200"/>
              <a:t>цапля</a:t>
            </a:r>
          </a:p>
        </p:txBody>
      </p:sp>
      <p:sp>
        <p:nvSpPr>
          <p:cNvPr id="8204" name="Rectangle 12"/>
          <p:cNvSpPr>
            <a:spLocks noChangeArrowheads="1"/>
          </p:cNvSpPr>
          <p:nvPr/>
        </p:nvSpPr>
        <p:spPr bwMode="auto">
          <a:xfrm>
            <a:off x="7164388" y="2349500"/>
            <a:ext cx="862012" cy="238125"/>
          </a:xfrm>
          <a:prstGeom prst="rect">
            <a:avLst/>
          </a:prstGeom>
          <a:noFill/>
          <a:ln w="9525">
            <a:noFill/>
            <a:miter lim="800000"/>
            <a:headEnd/>
            <a:tailEnd/>
          </a:ln>
        </p:spPr>
        <p:txBody>
          <a:bodyPr>
            <a:spAutoFit/>
          </a:bodyPr>
          <a:lstStyle/>
          <a:p>
            <a:pPr>
              <a:lnSpc>
                <a:spcPct val="80000"/>
              </a:lnSpc>
              <a:spcBef>
                <a:spcPct val="20000"/>
              </a:spcBef>
            </a:pPr>
            <a:r>
              <a:rPr lang="ru-RU" sz="1200"/>
              <a:t>воробей</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pPr eaLnBrk="1" hangingPunct="1">
              <a:defRPr/>
            </a:pPr>
            <a:r>
              <a:rPr lang="ru-RU" sz="3200" smtClean="0"/>
              <a:t>Механизм подъема и опускания крыла и крыло сизого голубя.</a:t>
            </a:r>
          </a:p>
        </p:txBody>
      </p:sp>
      <p:pic>
        <p:nvPicPr>
          <p:cNvPr id="9219" name="Picture 3"/>
          <p:cNvPicPr>
            <a:picLocks noGrp="1" noChangeAspect="1" noChangeArrowheads="1"/>
          </p:cNvPicPr>
          <p:nvPr>
            <p:ph sz="half" idx="1"/>
          </p:nvPr>
        </p:nvPicPr>
        <p:blipFill>
          <a:blip r:embed="rId3" cstate="email">
            <a:lum contrast="40000"/>
          </a:blip>
          <a:srcRect/>
          <a:stretch>
            <a:fillRect/>
          </a:stretch>
        </p:blipFill>
        <p:spPr>
          <a:xfrm>
            <a:off x="1147763" y="1844675"/>
            <a:ext cx="2657475" cy="3889375"/>
          </a:xfrm>
          <a:noFill/>
        </p:spPr>
      </p:pic>
      <p:pic>
        <p:nvPicPr>
          <p:cNvPr id="9220" name="Picture 4"/>
          <p:cNvPicPr>
            <a:picLocks noChangeAspect="1" noChangeArrowheads="1"/>
          </p:cNvPicPr>
          <p:nvPr/>
        </p:nvPicPr>
        <p:blipFill>
          <a:blip r:embed="rId4" cstate="email">
            <a:lum contrast="40000"/>
          </a:blip>
          <a:srcRect/>
          <a:stretch>
            <a:fillRect/>
          </a:stretch>
        </p:blipFill>
        <p:spPr bwMode="auto">
          <a:xfrm>
            <a:off x="3851275" y="1844675"/>
            <a:ext cx="4824413" cy="3889375"/>
          </a:xfrm>
          <a:prstGeom prst="rect">
            <a:avLst/>
          </a:prstGeom>
          <a:noFill/>
          <a:ln w="9525">
            <a:noFill/>
            <a:miter lim="800000"/>
            <a:headEnd/>
            <a:tailEnd/>
          </a:ln>
        </p:spPr>
      </p:pic>
      <p:sp>
        <p:nvSpPr>
          <p:cNvPr id="9221" name="Rectangle 5"/>
          <p:cNvSpPr>
            <a:spLocks noChangeArrowheads="1"/>
          </p:cNvSpPr>
          <p:nvPr/>
        </p:nvSpPr>
        <p:spPr bwMode="auto">
          <a:xfrm>
            <a:off x="1403350" y="4868863"/>
            <a:ext cx="903288" cy="854075"/>
          </a:xfrm>
          <a:prstGeom prst="rect">
            <a:avLst/>
          </a:prstGeom>
          <a:noFill/>
          <a:ln w="9525">
            <a:noFill/>
            <a:miter lim="800000"/>
            <a:headEnd/>
            <a:tailEnd/>
          </a:ln>
        </p:spPr>
        <p:txBody>
          <a:bodyPr>
            <a:spAutoFit/>
          </a:bodyPr>
          <a:lstStyle/>
          <a:p>
            <a:r>
              <a:rPr lang="ru-RU" sz="1000">
                <a:solidFill>
                  <a:srgbClr val="000000"/>
                </a:solidFill>
              </a:rPr>
              <a:t>малая</a:t>
            </a:r>
            <a:endParaRPr lang="ru-RU" sz="1000"/>
          </a:p>
          <a:p>
            <a:r>
              <a:rPr lang="ru-RU" sz="1000">
                <a:solidFill>
                  <a:srgbClr val="000000"/>
                </a:solidFill>
              </a:rPr>
              <a:t>грудная</a:t>
            </a:r>
            <a:endParaRPr lang="ru-RU" sz="1000"/>
          </a:p>
          <a:p>
            <a:r>
              <a:rPr lang="ru-RU" sz="1000">
                <a:solidFill>
                  <a:srgbClr val="000000"/>
                </a:solidFill>
              </a:rPr>
              <a:t>мышца</a:t>
            </a:r>
            <a:endParaRPr lang="ru-RU" sz="1000"/>
          </a:p>
          <a:p>
            <a:r>
              <a:rPr lang="ru-RU" sz="1000">
                <a:solidFill>
                  <a:srgbClr val="000000"/>
                </a:solidFill>
              </a:rPr>
              <a:t>(поднимает</a:t>
            </a:r>
            <a:endParaRPr lang="ru-RU" sz="1000"/>
          </a:p>
          <a:p>
            <a:r>
              <a:rPr lang="ru-RU" sz="1000">
                <a:solidFill>
                  <a:srgbClr val="000000"/>
                </a:solidFill>
              </a:rPr>
              <a:t>крыло)</a:t>
            </a:r>
          </a:p>
        </p:txBody>
      </p:sp>
      <p:sp>
        <p:nvSpPr>
          <p:cNvPr id="9222" name="Rectangle 6"/>
          <p:cNvSpPr>
            <a:spLocks noChangeArrowheads="1"/>
          </p:cNvSpPr>
          <p:nvPr/>
        </p:nvSpPr>
        <p:spPr bwMode="auto">
          <a:xfrm>
            <a:off x="3708400" y="1963738"/>
            <a:ext cx="2159000" cy="274637"/>
          </a:xfrm>
          <a:prstGeom prst="rect">
            <a:avLst/>
          </a:prstGeom>
          <a:noFill/>
          <a:ln w="9525">
            <a:noFill/>
            <a:miter lim="800000"/>
            <a:headEnd/>
            <a:tailEnd/>
          </a:ln>
        </p:spPr>
        <p:txBody>
          <a:bodyPr anchor="ctr">
            <a:spAutoFit/>
          </a:bodyPr>
          <a:lstStyle/>
          <a:p>
            <a:pPr algn="ctr"/>
            <a:r>
              <a:rPr lang="ru-RU" sz="1200"/>
              <a:t>плечо            предплечье</a:t>
            </a:r>
          </a:p>
        </p:txBody>
      </p:sp>
      <p:sp>
        <p:nvSpPr>
          <p:cNvPr id="9223" name="Rectangle 7"/>
          <p:cNvSpPr>
            <a:spLocks noChangeArrowheads="1"/>
          </p:cNvSpPr>
          <p:nvPr/>
        </p:nvSpPr>
        <p:spPr bwMode="auto">
          <a:xfrm>
            <a:off x="1403350" y="1916113"/>
            <a:ext cx="500063" cy="244475"/>
          </a:xfrm>
          <a:prstGeom prst="rect">
            <a:avLst/>
          </a:prstGeom>
          <a:solidFill>
            <a:srgbClr val="FFFFFF"/>
          </a:solidFill>
          <a:ln w="9525">
            <a:noFill/>
            <a:miter lim="800000"/>
            <a:headEnd/>
            <a:tailEnd/>
          </a:ln>
        </p:spPr>
        <p:txBody>
          <a:bodyPr wrap="none" anchor="ctr">
            <a:spAutoFit/>
          </a:bodyPr>
          <a:lstStyle/>
          <a:p>
            <a:r>
              <a:rPr lang="ru-RU" sz="1000">
                <a:solidFill>
                  <a:srgbClr val="000000"/>
                </a:solidFill>
                <a:cs typeface="Times New Roman" pitchFamily="18" charset="0"/>
              </a:rPr>
              <a:t>плечо</a:t>
            </a:r>
            <a:endParaRPr lang="ru-RU"/>
          </a:p>
        </p:txBody>
      </p:sp>
      <p:sp>
        <p:nvSpPr>
          <p:cNvPr id="9224" name="Rectangle 8"/>
          <p:cNvSpPr>
            <a:spLocks noChangeArrowheads="1"/>
          </p:cNvSpPr>
          <p:nvPr/>
        </p:nvSpPr>
        <p:spPr bwMode="auto">
          <a:xfrm>
            <a:off x="3708400" y="5373688"/>
            <a:ext cx="1584325" cy="549275"/>
          </a:xfrm>
          <a:prstGeom prst="rect">
            <a:avLst/>
          </a:prstGeom>
          <a:noFill/>
          <a:ln w="9525">
            <a:noFill/>
            <a:miter lim="800000"/>
            <a:headEnd/>
            <a:tailEnd/>
          </a:ln>
        </p:spPr>
        <p:txBody>
          <a:bodyPr anchor="ctr">
            <a:spAutoFit/>
          </a:bodyPr>
          <a:lstStyle/>
          <a:p>
            <a:r>
              <a:rPr lang="ru-RU" sz="1000"/>
              <a:t>большая </a:t>
            </a:r>
          </a:p>
          <a:p>
            <a:r>
              <a:rPr lang="ru-RU" sz="1000"/>
              <a:t>грудная мышца </a:t>
            </a:r>
          </a:p>
          <a:p>
            <a:r>
              <a:rPr lang="ru-RU" sz="1000"/>
              <a:t>(опускает крыло)</a:t>
            </a:r>
          </a:p>
        </p:txBody>
      </p:sp>
      <p:sp>
        <p:nvSpPr>
          <p:cNvPr id="9225" name="Rectangle 9"/>
          <p:cNvSpPr>
            <a:spLocks noChangeArrowheads="1"/>
          </p:cNvSpPr>
          <p:nvPr/>
        </p:nvSpPr>
        <p:spPr bwMode="auto">
          <a:xfrm>
            <a:off x="5867400" y="5661025"/>
            <a:ext cx="2481263" cy="274638"/>
          </a:xfrm>
          <a:prstGeom prst="rect">
            <a:avLst/>
          </a:prstGeom>
          <a:noFill/>
          <a:ln w="9525">
            <a:noFill/>
            <a:miter lim="800000"/>
            <a:headEnd/>
            <a:tailEnd/>
          </a:ln>
        </p:spPr>
        <p:txBody>
          <a:bodyPr wrap="none" anchor="ctr">
            <a:spAutoFit/>
          </a:bodyPr>
          <a:lstStyle/>
          <a:p>
            <a:pPr algn="r"/>
            <a:r>
              <a:rPr lang="ru-RU" sz="1200"/>
              <a:t>первостепенные маховые перья</a:t>
            </a:r>
          </a:p>
        </p:txBody>
      </p:sp>
      <p:graphicFrame>
        <p:nvGraphicFramePr>
          <p:cNvPr id="293898" name="Group 10"/>
          <p:cNvGraphicFramePr>
            <a:graphicFrameLocks noGrp="1"/>
          </p:cNvGraphicFramePr>
          <p:nvPr>
            <p:ph sz="quarter" idx="3"/>
          </p:nvPr>
        </p:nvGraphicFramePr>
        <p:xfrm>
          <a:off x="7451725" y="1773238"/>
          <a:ext cx="860425" cy="243840"/>
        </p:xfrm>
        <a:graphic>
          <a:graphicData uri="http://schemas.openxmlformats.org/drawingml/2006/table">
            <a:tbl>
              <a:tblPr/>
              <a:tblGrid>
                <a:gridCol w="860425"/>
              </a:tblGrid>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000000"/>
                          </a:solidFill>
                          <a:effectLst/>
                          <a:latin typeface="Arial" charset="0"/>
                          <a:cs typeface="Times New Roman" pitchFamily="18" charset="0"/>
                        </a:rPr>
                        <a:t>крылышко</a:t>
                      </a:r>
                      <a:endParaRPr kumimoji="0" lang="ru-RU" sz="1800" b="0" i="0" u="none" strike="noStrike" cap="none" normalizeH="0" baseline="0" smtClean="0">
                        <a:ln>
                          <a:noFill/>
                        </a:ln>
                        <a:solidFill>
                          <a:schemeClr val="tx1"/>
                        </a:solidFill>
                        <a:effectLst/>
                        <a:latin typeface="Arial"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9228" name="Rectangle 16"/>
          <p:cNvSpPr>
            <a:spLocks noChangeArrowheads="1"/>
          </p:cNvSpPr>
          <p:nvPr/>
        </p:nvSpPr>
        <p:spPr bwMode="auto">
          <a:xfrm>
            <a:off x="2339975" y="5516563"/>
            <a:ext cx="504825" cy="274637"/>
          </a:xfrm>
          <a:prstGeom prst="rect">
            <a:avLst/>
          </a:prstGeom>
          <a:noFill/>
          <a:ln w="9525">
            <a:noFill/>
            <a:miter lim="800000"/>
            <a:headEnd/>
            <a:tailEnd/>
          </a:ln>
        </p:spPr>
        <p:txBody>
          <a:bodyPr wrap="none" anchor="ctr">
            <a:spAutoFit/>
          </a:bodyPr>
          <a:lstStyle/>
          <a:p>
            <a:r>
              <a:rPr lang="ru-RU" sz="1200"/>
              <a:t>киль</a:t>
            </a:r>
            <a:endParaRPr lang="ru-RU"/>
          </a:p>
        </p:txBody>
      </p:sp>
      <p:sp>
        <p:nvSpPr>
          <p:cNvPr id="9229" name="Rectangle 17"/>
          <p:cNvSpPr>
            <a:spLocks noChangeArrowheads="1"/>
          </p:cNvSpPr>
          <p:nvPr/>
        </p:nvSpPr>
        <p:spPr bwMode="auto">
          <a:xfrm>
            <a:off x="2195513" y="5373688"/>
            <a:ext cx="650875" cy="244475"/>
          </a:xfrm>
          <a:prstGeom prst="rect">
            <a:avLst/>
          </a:prstGeom>
          <a:noFill/>
          <a:ln w="9525">
            <a:noFill/>
            <a:miter lim="800000"/>
            <a:headEnd/>
            <a:tailEnd/>
          </a:ln>
        </p:spPr>
        <p:txBody>
          <a:bodyPr wrap="none" anchor="ctr">
            <a:spAutoFit/>
          </a:bodyPr>
          <a:lstStyle/>
          <a:p>
            <a:r>
              <a:rPr lang="ru-RU" sz="1000"/>
              <a:t>лопатка</a:t>
            </a:r>
          </a:p>
        </p:txBody>
      </p:sp>
      <p:sp>
        <p:nvSpPr>
          <p:cNvPr id="9230" name="Rectangle 18"/>
          <p:cNvSpPr>
            <a:spLocks noChangeArrowheads="1"/>
          </p:cNvSpPr>
          <p:nvPr/>
        </p:nvSpPr>
        <p:spPr bwMode="auto">
          <a:xfrm>
            <a:off x="4643438" y="5229225"/>
            <a:ext cx="2468562" cy="274638"/>
          </a:xfrm>
          <a:prstGeom prst="rect">
            <a:avLst/>
          </a:prstGeom>
          <a:noFill/>
          <a:ln w="9525">
            <a:noFill/>
            <a:miter lim="800000"/>
            <a:headEnd/>
            <a:tailEnd/>
          </a:ln>
        </p:spPr>
        <p:txBody>
          <a:bodyPr wrap="none">
            <a:spAutoFit/>
          </a:bodyPr>
          <a:lstStyle/>
          <a:p>
            <a:r>
              <a:rPr lang="ru-RU" sz="1200"/>
              <a:t>второстепенные маховые перья</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pPr eaLnBrk="1" hangingPunct="1">
              <a:defRPr/>
            </a:pPr>
            <a:r>
              <a:rPr lang="ru-RU" smtClean="0"/>
              <a:t>Полет птиц. </a:t>
            </a:r>
          </a:p>
        </p:txBody>
      </p:sp>
      <p:pic>
        <p:nvPicPr>
          <p:cNvPr id="10243" name="Picture 3"/>
          <p:cNvPicPr>
            <a:picLocks noGrp="1" noChangeAspect="1" noChangeArrowheads="1"/>
          </p:cNvPicPr>
          <p:nvPr>
            <p:ph type="body" idx="1"/>
          </p:nvPr>
        </p:nvPicPr>
        <p:blipFill>
          <a:blip r:embed="rId3" cstate="email">
            <a:lum contrast="40000"/>
          </a:blip>
          <a:srcRect/>
          <a:stretch>
            <a:fillRect/>
          </a:stretch>
        </p:blipFill>
        <p:spPr>
          <a:xfrm>
            <a:off x="395288" y="1412875"/>
            <a:ext cx="4819650" cy="1728788"/>
          </a:xfrm>
          <a:noFill/>
        </p:spPr>
      </p:pic>
      <p:pic>
        <p:nvPicPr>
          <p:cNvPr id="10244" name="Picture 4"/>
          <p:cNvPicPr>
            <a:picLocks noChangeAspect="1" noChangeArrowheads="1"/>
          </p:cNvPicPr>
          <p:nvPr/>
        </p:nvPicPr>
        <p:blipFill>
          <a:blip r:embed="rId4" cstate="email">
            <a:lum contrast="40000"/>
          </a:blip>
          <a:srcRect/>
          <a:stretch>
            <a:fillRect/>
          </a:stretch>
        </p:blipFill>
        <p:spPr bwMode="auto">
          <a:xfrm>
            <a:off x="395288" y="3789363"/>
            <a:ext cx="4895850" cy="952500"/>
          </a:xfrm>
          <a:prstGeom prst="rect">
            <a:avLst/>
          </a:prstGeom>
          <a:noFill/>
          <a:ln w="9525">
            <a:noFill/>
            <a:miter lim="800000"/>
            <a:headEnd/>
            <a:tailEnd/>
          </a:ln>
        </p:spPr>
      </p:pic>
      <p:pic>
        <p:nvPicPr>
          <p:cNvPr id="10245" name="Picture 5"/>
          <p:cNvPicPr>
            <a:picLocks noChangeAspect="1" noChangeArrowheads="1"/>
          </p:cNvPicPr>
          <p:nvPr/>
        </p:nvPicPr>
        <p:blipFill>
          <a:blip r:embed="rId5" cstate="email">
            <a:lum contrast="40000"/>
          </a:blip>
          <a:srcRect/>
          <a:stretch>
            <a:fillRect/>
          </a:stretch>
        </p:blipFill>
        <p:spPr bwMode="auto">
          <a:xfrm>
            <a:off x="323850" y="5300663"/>
            <a:ext cx="4968875" cy="684212"/>
          </a:xfrm>
          <a:prstGeom prst="rect">
            <a:avLst/>
          </a:prstGeom>
          <a:noFill/>
          <a:ln w="9525">
            <a:noFill/>
            <a:miter lim="800000"/>
            <a:headEnd/>
            <a:tailEnd/>
          </a:ln>
        </p:spPr>
      </p:pic>
      <p:sp>
        <p:nvSpPr>
          <p:cNvPr id="10246" name="Rectangle 6"/>
          <p:cNvSpPr>
            <a:spLocks noChangeArrowheads="1"/>
          </p:cNvSpPr>
          <p:nvPr/>
        </p:nvSpPr>
        <p:spPr bwMode="auto">
          <a:xfrm>
            <a:off x="196850" y="2673350"/>
            <a:ext cx="9144000" cy="0"/>
          </a:xfrm>
          <a:prstGeom prst="rect">
            <a:avLst/>
          </a:prstGeom>
          <a:noFill/>
          <a:ln w="9525">
            <a:noFill/>
            <a:miter lim="800000"/>
            <a:headEnd/>
            <a:tailEnd/>
          </a:ln>
        </p:spPr>
        <p:txBody>
          <a:bodyPr wrap="none" anchor="ctr">
            <a:spAutoFit/>
          </a:bodyPr>
          <a:lstStyle/>
          <a:p>
            <a:endParaRPr lang="ru-RU"/>
          </a:p>
        </p:txBody>
      </p:sp>
      <p:sp>
        <p:nvSpPr>
          <p:cNvPr id="10247" name="Rectangle 7"/>
          <p:cNvSpPr>
            <a:spLocks noChangeArrowheads="1"/>
          </p:cNvSpPr>
          <p:nvPr/>
        </p:nvSpPr>
        <p:spPr bwMode="auto">
          <a:xfrm>
            <a:off x="1619250" y="3141663"/>
            <a:ext cx="1884363" cy="244475"/>
          </a:xfrm>
          <a:prstGeom prst="rect">
            <a:avLst/>
          </a:prstGeom>
          <a:solidFill>
            <a:srgbClr val="FFFFFF"/>
          </a:solidFill>
          <a:ln w="9525">
            <a:noFill/>
            <a:miter lim="800000"/>
            <a:headEnd/>
            <a:tailEnd/>
          </a:ln>
        </p:spPr>
        <p:txBody>
          <a:bodyPr wrap="none" anchor="ctr">
            <a:spAutoFit/>
          </a:bodyPr>
          <a:lstStyle/>
          <a:p>
            <a:r>
              <a:rPr lang="ru-RU" sz="1000">
                <a:solidFill>
                  <a:srgbClr val="000000"/>
                </a:solidFill>
                <a:cs typeface="Times New Roman" pitchFamily="18" charset="0"/>
              </a:rPr>
              <a:t>парение</a:t>
            </a:r>
            <a:r>
              <a:rPr lang="ru-RU" sz="1000">
                <a:solidFill>
                  <a:srgbClr val="000000"/>
                </a:solidFill>
                <a:ea typeface="Times New Roman" pitchFamily="18" charset="0"/>
                <a:cs typeface="Arial" charset="0"/>
              </a:rPr>
              <a:t> </a:t>
            </a:r>
            <a:r>
              <a:rPr lang="ru-RU" sz="1000">
                <a:solidFill>
                  <a:srgbClr val="000000"/>
                </a:solidFill>
                <a:cs typeface="Times New Roman" pitchFamily="18" charset="0"/>
              </a:rPr>
              <a:t>в восходящих потоках</a:t>
            </a:r>
            <a:endParaRPr lang="ru-RU"/>
          </a:p>
        </p:txBody>
      </p:sp>
      <p:sp>
        <p:nvSpPr>
          <p:cNvPr id="10248" name="Rectangle 8"/>
          <p:cNvSpPr>
            <a:spLocks noChangeArrowheads="1"/>
          </p:cNvSpPr>
          <p:nvPr/>
        </p:nvSpPr>
        <p:spPr bwMode="auto">
          <a:xfrm>
            <a:off x="1619250" y="4724400"/>
            <a:ext cx="2513013" cy="274638"/>
          </a:xfrm>
          <a:prstGeom prst="rect">
            <a:avLst/>
          </a:prstGeom>
          <a:noFill/>
          <a:ln w="9525">
            <a:noFill/>
            <a:miter lim="800000"/>
            <a:headEnd/>
            <a:tailEnd/>
          </a:ln>
        </p:spPr>
        <p:txBody>
          <a:bodyPr wrap="none" anchor="ctr">
            <a:spAutoFit/>
          </a:bodyPr>
          <a:lstStyle/>
          <a:p>
            <a:r>
              <a:rPr lang="ru-RU" sz="1200"/>
              <a:t>линейный машущий полет (утка)</a:t>
            </a:r>
          </a:p>
        </p:txBody>
      </p:sp>
      <p:sp>
        <p:nvSpPr>
          <p:cNvPr id="10249" name="Rectangle 9"/>
          <p:cNvSpPr>
            <a:spLocks noChangeArrowheads="1"/>
          </p:cNvSpPr>
          <p:nvPr/>
        </p:nvSpPr>
        <p:spPr bwMode="auto">
          <a:xfrm>
            <a:off x="1692275" y="6021388"/>
            <a:ext cx="2319338" cy="274637"/>
          </a:xfrm>
          <a:prstGeom prst="rect">
            <a:avLst/>
          </a:prstGeom>
          <a:noFill/>
          <a:ln w="9525">
            <a:noFill/>
            <a:miter lim="800000"/>
            <a:headEnd/>
            <a:tailEnd/>
          </a:ln>
        </p:spPr>
        <p:txBody>
          <a:bodyPr wrap="none" anchor="ctr">
            <a:spAutoFit/>
          </a:bodyPr>
          <a:lstStyle/>
          <a:p>
            <a:r>
              <a:rPr lang="ru-RU" sz="1200"/>
              <a:t>зависание на месте (колибри)</a:t>
            </a:r>
          </a:p>
        </p:txBody>
      </p:sp>
      <p:sp>
        <p:nvSpPr>
          <p:cNvPr id="10250" name="Rectangle 10"/>
          <p:cNvSpPr>
            <a:spLocks noChangeArrowheads="1"/>
          </p:cNvSpPr>
          <p:nvPr/>
        </p:nvSpPr>
        <p:spPr bwMode="auto">
          <a:xfrm>
            <a:off x="3995738" y="2781300"/>
            <a:ext cx="863600" cy="366713"/>
          </a:xfrm>
          <a:prstGeom prst="rect">
            <a:avLst/>
          </a:prstGeom>
          <a:noFill/>
          <a:ln w="9525">
            <a:noFill/>
            <a:miter lim="800000"/>
            <a:headEnd/>
            <a:tailEnd/>
          </a:ln>
        </p:spPr>
        <p:txBody>
          <a:bodyPr wrap="none" anchor="ctr">
            <a:spAutoFit/>
          </a:bodyPr>
          <a:lstStyle/>
          <a:p>
            <a:r>
              <a:rPr lang="ru-RU" sz="1000"/>
              <a:t>альбатрос</a:t>
            </a:r>
            <a:r>
              <a:rPr lang="ru-RU"/>
              <a:t> </a:t>
            </a:r>
          </a:p>
        </p:txBody>
      </p:sp>
      <p:sp>
        <p:nvSpPr>
          <p:cNvPr id="10251" name="Rectangle 11"/>
          <p:cNvSpPr>
            <a:spLocks noChangeArrowheads="1"/>
          </p:cNvSpPr>
          <p:nvPr/>
        </p:nvSpPr>
        <p:spPr bwMode="auto">
          <a:xfrm>
            <a:off x="5580063" y="1671638"/>
            <a:ext cx="2952750" cy="2563812"/>
          </a:xfrm>
          <a:prstGeom prst="rect">
            <a:avLst/>
          </a:prstGeom>
          <a:noFill/>
          <a:ln w="9525">
            <a:noFill/>
            <a:miter lim="800000"/>
            <a:headEnd/>
            <a:tailEnd/>
          </a:ln>
        </p:spPr>
        <p:txBody>
          <a:bodyPr anchor="ctr">
            <a:spAutoFit/>
          </a:bodyPr>
          <a:lstStyle/>
          <a:p>
            <a:pPr algn="just"/>
            <a:r>
              <a:rPr lang="ru-RU"/>
              <a:t>При </a:t>
            </a:r>
            <a:r>
              <a:rPr lang="ru-RU" i="1"/>
              <a:t>парении </a:t>
            </a:r>
            <a:r>
              <a:rPr lang="ru-RU"/>
              <a:t>и скольжении крыло работает как несущая плоскость, при зависании — как винт вертолета, а при линейном машущем полете одновременно и как несущая плоскость, и как винт.</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pPr eaLnBrk="1" hangingPunct="1">
              <a:defRPr/>
            </a:pPr>
            <a:r>
              <a:rPr lang="ru-RU" sz="4000" smtClean="0"/>
              <a:t>Крылья для разного образа жизни </a:t>
            </a:r>
          </a:p>
        </p:txBody>
      </p:sp>
      <p:pic>
        <p:nvPicPr>
          <p:cNvPr id="11267" name="Picture 4"/>
          <p:cNvPicPr>
            <a:picLocks noGrp="1" noChangeAspect="1" noChangeArrowheads="1"/>
          </p:cNvPicPr>
          <p:nvPr>
            <p:ph type="body" idx="1"/>
          </p:nvPr>
        </p:nvPicPr>
        <p:blipFill>
          <a:blip r:embed="rId3" cstate="email"/>
          <a:srcRect/>
          <a:stretch>
            <a:fillRect/>
          </a:stretch>
        </p:blipFill>
        <p:spPr>
          <a:xfrm>
            <a:off x="323850" y="1484313"/>
            <a:ext cx="8569325" cy="2825750"/>
          </a:xfrm>
          <a:noFill/>
        </p:spPr>
      </p:pic>
      <p:sp>
        <p:nvSpPr>
          <p:cNvPr id="11268" name="Rectangle 5"/>
          <p:cNvSpPr>
            <a:spLocks noChangeArrowheads="1"/>
          </p:cNvSpPr>
          <p:nvPr/>
        </p:nvSpPr>
        <p:spPr bwMode="auto">
          <a:xfrm>
            <a:off x="971550" y="5229225"/>
            <a:ext cx="7488238" cy="1190625"/>
          </a:xfrm>
          <a:prstGeom prst="rect">
            <a:avLst/>
          </a:prstGeom>
          <a:noFill/>
          <a:ln w="9525">
            <a:noFill/>
            <a:miter lim="800000"/>
            <a:headEnd/>
            <a:tailEnd/>
          </a:ln>
        </p:spPr>
        <p:txBody>
          <a:bodyPr anchor="ctr">
            <a:spAutoFit/>
          </a:bodyPr>
          <a:lstStyle/>
          <a:p>
            <a:pPr algn="just"/>
            <a:r>
              <a:rPr lang="ru-RU"/>
              <a:t>Длинное, узкое, заостренное крыло сокола — для быстрого полета над сушей; длинное, очень широкое, тупое, с щелями между маховыми перьями крыло канюка — для неторопливого полета и парения над сушей.</a:t>
            </a:r>
          </a:p>
        </p:txBody>
      </p:sp>
      <p:sp>
        <p:nvSpPr>
          <p:cNvPr id="11269" name="Rectangle 6"/>
          <p:cNvSpPr>
            <a:spLocks noChangeArrowheads="1"/>
          </p:cNvSpPr>
          <p:nvPr/>
        </p:nvSpPr>
        <p:spPr bwMode="auto">
          <a:xfrm>
            <a:off x="2051050" y="4365625"/>
            <a:ext cx="785813" cy="366713"/>
          </a:xfrm>
          <a:prstGeom prst="rect">
            <a:avLst/>
          </a:prstGeom>
          <a:noFill/>
          <a:ln w="9525">
            <a:noFill/>
            <a:miter lim="800000"/>
            <a:headEnd/>
            <a:tailEnd/>
          </a:ln>
        </p:spPr>
        <p:txBody>
          <a:bodyPr wrap="none" anchor="ctr">
            <a:spAutoFit/>
          </a:bodyPr>
          <a:lstStyle/>
          <a:p>
            <a:r>
              <a:rPr lang="ru-RU"/>
              <a:t>сокол</a:t>
            </a:r>
          </a:p>
        </p:txBody>
      </p:sp>
      <p:sp>
        <p:nvSpPr>
          <p:cNvPr id="11270" name="Rectangle 7"/>
          <p:cNvSpPr>
            <a:spLocks noChangeArrowheads="1"/>
          </p:cNvSpPr>
          <p:nvPr/>
        </p:nvSpPr>
        <p:spPr bwMode="auto">
          <a:xfrm>
            <a:off x="6804025" y="4365625"/>
            <a:ext cx="809625" cy="366713"/>
          </a:xfrm>
          <a:prstGeom prst="rect">
            <a:avLst/>
          </a:prstGeom>
          <a:noFill/>
          <a:ln w="9525">
            <a:noFill/>
            <a:miter lim="800000"/>
            <a:headEnd/>
            <a:tailEnd/>
          </a:ln>
        </p:spPr>
        <p:txBody>
          <a:bodyPr wrap="none" anchor="ctr">
            <a:spAutoFit/>
          </a:bodyPr>
          <a:lstStyle/>
          <a:p>
            <a:r>
              <a:rPr lang="ru-RU"/>
              <a:t>канюк</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Сотрудничество">
  <a:themeElements>
    <a:clrScheme name="Сотрудничество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fontScheme name="Сотрудничество">
      <a:majorFont>
        <a:latin typeface="Garamond"/>
        <a:ea typeface=""/>
        <a:cs typeface=""/>
      </a:majorFont>
      <a:minorFont>
        <a:latin typeface="Garamond"/>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отрудничество 1">
        <a:dk1>
          <a:srgbClr val="000078"/>
        </a:dk1>
        <a:lt1>
          <a:srgbClr val="FFFFFF"/>
        </a:lt1>
        <a:dk2>
          <a:srgbClr val="000066"/>
        </a:dk2>
        <a:lt2>
          <a:srgbClr val="CCECFF"/>
        </a:lt2>
        <a:accent1>
          <a:srgbClr val="0099CC"/>
        </a:accent1>
        <a:accent2>
          <a:srgbClr val="008080"/>
        </a:accent2>
        <a:accent3>
          <a:srgbClr val="AAAAB8"/>
        </a:accent3>
        <a:accent4>
          <a:srgbClr val="DADADA"/>
        </a:accent4>
        <a:accent5>
          <a:srgbClr val="AACAE2"/>
        </a:accent5>
        <a:accent6>
          <a:srgbClr val="007373"/>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Сотрудничество 2">
        <a:dk1>
          <a:srgbClr val="0000A6"/>
        </a:dk1>
        <a:lt1>
          <a:srgbClr val="FFFFFF"/>
        </a:lt1>
        <a:dk2>
          <a:srgbClr val="000099"/>
        </a:dk2>
        <a:lt2>
          <a:srgbClr val="CCFFFF"/>
        </a:lt2>
        <a:accent1>
          <a:srgbClr val="00CCFF"/>
        </a:accent1>
        <a:accent2>
          <a:srgbClr val="FFE701"/>
        </a:accent2>
        <a:accent3>
          <a:srgbClr val="AAAACA"/>
        </a:accent3>
        <a:accent4>
          <a:srgbClr val="DADADA"/>
        </a:accent4>
        <a:accent5>
          <a:srgbClr val="AAE2FF"/>
        </a:accent5>
        <a:accent6>
          <a:srgbClr val="E7D101"/>
        </a:accent6>
        <a:hlink>
          <a:srgbClr val="FFCC66"/>
        </a:hlink>
        <a:folHlink>
          <a:srgbClr val="00CA00"/>
        </a:folHlink>
      </a:clrScheme>
      <a:clrMap bg1="dk2" tx1="lt1" bg2="dk1" tx2="lt2" accent1="accent1" accent2="accent2" accent3="accent3" accent4="accent4" accent5="accent5" accent6="accent6" hlink="hlink" folHlink="folHlink"/>
    </a:extraClrScheme>
    <a:extraClrScheme>
      <a:clrScheme name="Сотрудничество 3">
        <a:dk1>
          <a:srgbClr val="000000"/>
        </a:dk1>
        <a:lt1>
          <a:srgbClr val="E0EBF6"/>
        </a:lt1>
        <a:dk2>
          <a:srgbClr val="77A4AF"/>
        </a:dk2>
        <a:lt2>
          <a:srgbClr val="F3F7FB"/>
        </a:lt2>
        <a:accent1>
          <a:srgbClr val="B9C4D7"/>
        </a:accent1>
        <a:accent2>
          <a:srgbClr val="B1A1C5"/>
        </a:accent2>
        <a:accent3>
          <a:srgbClr val="EDF3FA"/>
        </a:accent3>
        <a:accent4>
          <a:srgbClr val="000000"/>
        </a:accent4>
        <a:accent5>
          <a:srgbClr val="D9DEE8"/>
        </a:accent5>
        <a:accent6>
          <a:srgbClr val="A091B2"/>
        </a:accent6>
        <a:hlink>
          <a:srgbClr val="3F2FB5"/>
        </a:hlink>
        <a:folHlink>
          <a:srgbClr val="318944"/>
        </a:folHlink>
      </a:clrScheme>
      <a:clrMap bg1="lt1" tx1="dk1" bg2="lt2" tx2="dk2" accent1="accent1" accent2="accent2" accent3="accent3" accent4="accent4" accent5="accent5" accent6="accent6" hlink="hlink" folHlink="folHlink"/>
    </a:extraClrScheme>
    <a:extraClrScheme>
      <a:clrScheme name="Сотрудничество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clrMap bg1="dk2" tx1="lt1" bg2="dk1" tx2="lt2" accent1="accent1" accent2="accent2" accent3="accent3" accent4="accent4" accent5="accent5" accent6="accent6" hlink="hlink" folHlink="folHlink"/>
    </a:extraClrScheme>
    <a:extraClrScheme>
      <a:clrScheme name="Сотрудничество 5">
        <a:dk1>
          <a:srgbClr val="8ABA8D"/>
        </a:dk1>
        <a:lt1>
          <a:srgbClr val="FFFFFF"/>
        </a:lt1>
        <a:dk2>
          <a:srgbClr val="6FB56D"/>
        </a:dk2>
        <a:lt2>
          <a:srgbClr val="DCF1F4"/>
        </a:lt2>
        <a:accent1>
          <a:srgbClr val="2E7E2E"/>
        </a:accent1>
        <a:accent2>
          <a:srgbClr val="25735D"/>
        </a:accent2>
        <a:accent3>
          <a:srgbClr val="BBD7BA"/>
        </a:accent3>
        <a:accent4>
          <a:srgbClr val="DADADA"/>
        </a:accent4>
        <a:accent5>
          <a:srgbClr val="ADC0AD"/>
        </a:accent5>
        <a:accent6>
          <a:srgbClr val="206853"/>
        </a:accent6>
        <a:hlink>
          <a:srgbClr val="FFFF00"/>
        </a:hlink>
        <a:folHlink>
          <a:srgbClr val="FFF4BF"/>
        </a:folHlink>
      </a:clrScheme>
      <a:clrMap bg1="dk2" tx1="lt1" bg2="dk1" tx2="lt2" accent1="accent1" accent2="accent2" accent3="accent3" accent4="accent4" accent5="accent5" accent6="accent6" hlink="hlink" folHlink="folHlink"/>
    </a:extraClrScheme>
    <a:extraClrScheme>
      <a:clrScheme name="Сотрудничество 6">
        <a:dk1>
          <a:srgbClr val="005400"/>
        </a:dk1>
        <a:lt1>
          <a:srgbClr val="FFFFFF"/>
        </a:lt1>
        <a:dk2>
          <a:srgbClr val="004800"/>
        </a:dk2>
        <a:lt2>
          <a:srgbClr val="D6D8C0"/>
        </a:lt2>
        <a:accent1>
          <a:srgbClr val="339933"/>
        </a:accent1>
        <a:accent2>
          <a:srgbClr val="7D8C70"/>
        </a:accent2>
        <a:accent3>
          <a:srgbClr val="AAB1AA"/>
        </a:accent3>
        <a:accent4>
          <a:srgbClr val="DADADA"/>
        </a:accent4>
        <a:accent5>
          <a:srgbClr val="ADCAAD"/>
        </a:accent5>
        <a:accent6>
          <a:srgbClr val="717E65"/>
        </a:accent6>
        <a:hlink>
          <a:srgbClr val="CCCC00"/>
        </a:hlink>
        <a:folHlink>
          <a:srgbClr val="85B3B1"/>
        </a:folHlink>
      </a:clrScheme>
      <a:clrMap bg1="dk2" tx1="lt1" bg2="dk1" tx2="lt2" accent1="accent1" accent2="accent2" accent3="accent3" accent4="accent4" accent5="accent5" accent6="accent6" hlink="hlink" folHlink="folHlink"/>
    </a:extraClrScheme>
    <a:extraClrScheme>
      <a:clrScheme name="Сотрудничество 7">
        <a:dk1>
          <a:srgbClr val="000000"/>
        </a:dk1>
        <a:lt1>
          <a:srgbClr val="F5F0BD"/>
        </a:lt1>
        <a:dk2>
          <a:srgbClr val="BD9D69"/>
        </a:dk2>
        <a:lt2>
          <a:srgbClr val="FFFFCC"/>
        </a:lt2>
        <a:accent1>
          <a:srgbClr val="CDBB77"/>
        </a:accent1>
        <a:accent2>
          <a:srgbClr val="F8EBD0"/>
        </a:accent2>
        <a:accent3>
          <a:srgbClr val="F9F6DB"/>
        </a:accent3>
        <a:accent4>
          <a:srgbClr val="000000"/>
        </a:accent4>
        <a:accent5>
          <a:srgbClr val="E3DABD"/>
        </a:accent5>
        <a:accent6>
          <a:srgbClr val="E1D5BC"/>
        </a:accent6>
        <a:hlink>
          <a:srgbClr val="FF9900"/>
        </a:hlink>
        <a:folHlink>
          <a:srgbClr val="C64B00"/>
        </a:folHlink>
      </a:clrScheme>
      <a:clrMap bg1="lt1" tx1="dk1" bg2="lt2" tx2="dk2" accent1="accent1" accent2="accent2" accent3="accent3" accent4="accent4" accent5="accent5" accent6="accent6" hlink="hlink" folHlink="folHlink"/>
    </a:extraClrScheme>
    <a:extraClrScheme>
      <a:clrScheme name="Сотрудничество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clrMap bg1="lt1" tx1="dk1" bg2="lt2" tx2="dk2" accent1="accent1" accent2="accent2" accent3="accent3" accent4="accent4" accent5="accent5" accent6="accent6" hlink="hlink" folHlink="folHlink"/>
    </a:extraClrScheme>
    <a:extraClrScheme>
      <a:clrScheme name="Сотрудничество 9">
        <a:dk1>
          <a:srgbClr val="8A0000"/>
        </a:dk1>
        <a:lt1>
          <a:srgbClr val="FFFFFF"/>
        </a:lt1>
        <a:dk2>
          <a:srgbClr val="800000"/>
        </a:dk2>
        <a:lt2>
          <a:srgbClr val="FFFFCC"/>
        </a:lt2>
        <a:accent1>
          <a:srgbClr val="FF5831"/>
        </a:accent1>
        <a:accent2>
          <a:srgbClr val="C5543D"/>
        </a:accent2>
        <a:accent3>
          <a:srgbClr val="C0AAAA"/>
        </a:accent3>
        <a:accent4>
          <a:srgbClr val="DADADA"/>
        </a:accent4>
        <a:accent5>
          <a:srgbClr val="FFB4AD"/>
        </a:accent5>
        <a:accent6>
          <a:srgbClr val="B24B36"/>
        </a:accent6>
        <a:hlink>
          <a:srgbClr val="FFFFCC"/>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247</TotalTime>
  <Words>366</Words>
  <Application>Microsoft Office PowerPoint</Application>
  <PresentationFormat>Экран (4:3)</PresentationFormat>
  <Paragraphs>108</Paragraphs>
  <Slides>11</Slides>
  <Notes>11</Notes>
  <HiddenSlides>0</HiddenSlides>
  <MMClips>1</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Сотрудничество</vt:lpstr>
      <vt:lpstr>Класс Птицы.</vt:lpstr>
      <vt:lpstr>Внешнее строение сизого голубя</vt:lpstr>
      <vt:lpstr>Поле зрения одним и двумя глазами</vt:lpstr>
      <vt:lpstr>Разнообразие формы клюва у птиц </vt:lpstr>
      <vt:lpstr>Разнообразие формы клюва у птиц</vt:lpstr>
      <vt:lpstr>Разнообразие ног </vt:lpstr>
      <vt:lpstr>Механизм подъема и опускания крыла и крыло сизого голубя.</vt:lpstr>
      <vt:lpstr>Полет птиц. </vt:lpstr>
      <vt:lpstr>Крылья для разного образа жизни </vt:lpstr>
      <vt:lpstr>Перья и пух птицы. </vt:lpstr>
      <vt:lpstr>Строение пера при большом увеличении.</vt:lpstr>
    </vt:vector>
  </TitlesOfParts>
  <Company>РИПКРО</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 Птицы.</dc:title>
  <dc:creator>SUNRISE</dc:creator>
  <cp:lastModifiedBy>Евгений</cp:lastModifiedBy>
  <cp:revision>9</cp:revision>
  <dcterms:created xsi:type="dcterms:W3CDTF">2007-02-09T17:35:41Z</dcterms:created>
  <dcterms:modified xsi:type="dcterms:W3CDTF">2013-02-14T20:32:01Z</dcterms:modified>
</cp:coreProperties>
</file>