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69" r:id="rId4"/>
    <p:sldId id="270" r:id="rId5"/>
    <p:sldId id="257" r:id="rId6"/>
    <p:sldId id="258" r:id="rId7"/>
    <p:sldId id="259" r:id="rId8"/>
    <p:sldId id="260" r:id="rId9"/>
    <p:sldId id="272" r:id="rId10"/>
    <p:sldId id="273" r:id="rId11"/>
    <p:sldId id="265" r:id="rId12"/>
    <p:sldId id="274" r:id="rId13"/>
    <p:sldId id="267" r:id="rId14"/>
    <p:sldId id="268" r:id="rId15"/>
    <p:sldId id="262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0000"/>
    <a:srgbClr val="990033"/>
    <a:srgbClr val="990000"/>
    <a:srgbClr val="800080"/>
    <a:srgbClr val="CC0000"/>
    <a:srgbClr val="2929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FAF44-2DB3-4ACF-ABDC-D0BAB8CDC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49699-8E87-40C1-87BD-B16E8BEAC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74A45-5F62-4BA7-9D5A-C7BF561D1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A8E7A-B229-497F-96B5-3AFA715E4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62681-E235-4884-952D-56409FFD7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D364-D88A-492A-9712-9E91C3784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17AE7-A155-4ABB-8B54-386AE7E29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455C4-8342-4DFF-922F-DE153C8FB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FACBD-6944-4248-B811-DC2CCF4E7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1D021-C17D-4B7B-B1E5-2056DB1D1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7CAF6-4220-46E1-AD8F-2910888CC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3E476E8-4F3B-4705-99AD-12CB8158D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2;&#1089;&#1072;&#1085;&#1076;&#1088;\Desktop\&#1085;&#1072;&#1089;&#1090;&#1103;%203.wma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настя 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313" y="5876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066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i="1"/>
              <a:t>Верхотурье</a:t>
            </a:r>
            <a:r>
              <a:rPr lang="ru-RU"/>
              <a:t> 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924300" y="2133600"/>
            <a:ext cx="792163" cy="2447925"/>
          </a:xfrm>
          <a:prstGeom prst="upDownArrow">
            <a:avLst>
              <a:gd name="adj1" fmla="val 50000"/>
              <a:gd name="adj2" fmla="val 61804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059113" y="4673600"/>
            <a:ext cx="1389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79613" y="4637088"/>
            <a:ext cx="77771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0" b="1" i="1"/>
              <a:t> </a:t>
            </a:r>
            <a:r>
              <a:rPr lang="ru-RU" sz="8000" b="1" i="1"/>
              <a:t>Усть–Салда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003800" y="2276475"/>
            <a:ext cx="46466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/>
              <a:t>26 деревень и сел</a:t>
            </a:r>
          </a:p>
          <a:p>
            <a:r>
              <a:rPr lang="ru-RU" sz="3000"/>
              <a:t>      </a:t>
            </a:r>
            <a:r>
              <a:rPr lang="ru-RU" sz="3000" b="1"/>
              <a:t>(в 1919 г.)</a:t>
            </a:r>
          </a:p>
          <a:p>
            <a:endParaRPr lang="ru-RU" sz="3000" b="1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932363" y="3500438"/>
            <a:ext cx="40322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000" b="1">
                <a:solidFill>
                  <a:srgbClr val="FF0000"/>
                </a:solidFill>
              </a:rPr>
              <a:t>Сейчас - 12</a:t>
            </a:r>
          </a:p>
        </p:txBody>
      </p:sp>
      <p:pic>
        <p:nvPicPr>
          <p:cNvPr id="12296" name="Picture 8" descr="церковь Петра и Пав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276475"/>
            <a:ext cx="203993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/>
              <a:t>Что осталось сейчас</a:t>
            </a:r>
            <a:r>
              <a:rPr lang="ru-RU" sz="4000" smtClean="0"/>
              <a:t>…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ph idx="1"/>
          </p:nvPr>
        </p:nvGraphicFramePr>
        <p:xfrm>
          <a:off x="457200" y="1804988"/>
          <a:ext cx="8229600" cy="4114800"/>
        </p:xfrm>
        <a:graphic>
          <a:graphicData uri="http://schemas.openxmlformats.org/presentationml/2006/ole">
            <p:oleObj spid="_x0000_s1026" name="Диаграмма" r:id="rId3" imgW="3409859" imgH="1704929" progId="Excel.Chart.8">
              <p:embed/>
            </p:oleObj>
          </a:graphicData>
        </a:graphic>
      </p:graphicFrame>
    </p:spTree>
  </p:cSld>
  <p:clrMapOvr>
    <a:masterClrMapping/>
  </p:clrMapOvr>
  <p:transition spd="slow" advTm="1100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000" b="1" smtClean="0">
                <a:solidFill>
                  <a:srgbClr val="990033"/>
                </a:solidFill>
              </a:rPr>
              <a:t>Что будет через 5 лет?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1751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0000" b="1" smtClean="0">
                <a:solidFill>
                  <a:srgbClr val="FF0000"/>
                </a:solidFill>
              </a:rPr>
              <a:t>???</a:t>
            </a:r>
          </a:p>
        </p:txBody>
      </p:sp>
    </p:spTree>
  </p:cSld>
  <p:clrMapOvr>
    <a:masterClrMapping/>
  </p:clrMapOvr>
  <p:transition spd="slow" advTm="400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u="sng" smtClean="0"/>
              <a:t>Главный вопрос: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5500" smtClean="0">
                <a:solidFill>
                  <a:srgbClr val="990000"/>
                </a:solidFill>
              </a:rPr>
              <a:t> Что можно сделать для того, чтобы деревни и села Верхотурского района </a:t>
            </a:r>
          </a:p>
          <a:p>
            <a:pPr algn="ctr" eaLnBrk="1" hangingPunct="1">
              <a:buFontTx/>
              <a:buNone/>
            </a:pPr>
            <a:r>
              <a:rPr lang="ru-RU" sz="5500" smtClean="0">
                <a:solidFill>
                  <a:srgbClr val="990000"/>
                </a:solidFill>
              </a:rPr>
              <a:t>не «вымирали»???</a:t>
            </a:r>
          </a:p>
        </p:txBody>
      </p:sp>
    </p:spTree>
  </p:cSld>
  <p:clrMapOvr>
    <a:masterClrMapping/>
  </p:clrMapOvr>
  <p:transition spd="slow" advTm="40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000" b="1" smtClean="0">
                <a:solidFill>
                  <a:srgbClr val="800080"/>
                </a:solidFill>
              </a:rPr>
              <a:t>Мы видим один выход!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Привлекать неравнодушных людей, способных помочь сохранению и возрождению Верхотурского района.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Восстанавливать животноводческое хозяйство и сельскохозяйственные угодья.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Приглашать на постоянное место жительства людей, оказавшихся в трудной жизненной ситуации (без работы, без дома).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И наконец, создать благоприятные условия для жизни населения сел и деревень Верхотурского района для того, чтобы они не уезжали из родных мест.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2800" smtClean="0"/>
          </a:p>
        </p:txBody>
      </p:sp>
    </p:spTree>
  </p:cSld>
  <p:clrMapOvr>
    <a:masterClrMapping/>
  </p:clrMapOvr>
  <p:transition spd="slow" advTm="10000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7000" b="1" smtClean="0">
                <a:solidFill>
                  <a:srgbClr val="660066"/>
                </a:solidFill>
              </a:rPr>
              <a:t>Неравнодушные люди, откликнитесь!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Tm="7000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Tm="6000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507413" cy="3382963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Исчезнувшие </a:t>
            </a:r>
            <a:br>
              <a:rPr lang="ru-RU" sz="6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6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деревни и села Верхотурья</a:t>
            </a:r>
          </a:p>
        </p:txBody>
      </p:sp>
      <p:sp>
        <p:nvSpPr>
          <p:cNvPr id="4099" name="Text Box 8"/>
          <p:cNvSpPr txBox="1">
            <a:spLocks noChangeArrowheads="1"/>
          </p:cNvSpPr>
          <p:nvPr/>
        </p:nvSpPr>
        <p:spPr bwMode="auto">
          <a:xfrm>
            <a:off x="4787900" y="3573463"/>
            <a:ext cx="3929063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solidFill>
                  <a:srgbClr val="292929"/>
                </a:solidFill>
              </a:rPr>
              <a:t>Авторы:</a:t>
            </a:r>
          </a:p>
          <a:p>
            <a:r>
              <a:rPr lang="ru-RU">
                <a:solidFill>
                  <a:srgbClr val="292929"/>
                </a:solidFill>
              </a:rPr>
              <a:t>Колтышева Анастасия,</a:t>
            </a:r>
          </a:p>
          <a:p>
            <a:r>
              <a:rPr lang="ru-RU">
                <a:solidFill>
                  <a:srgbClr val="292929"/>
                </a:solidFill>
              </a:rPr>
              <a:t>Липницкая Злата,</a:t>
            </a:r>
          </a:p>
          <a:p>
            <a:r>
              <a:rPr lang="ru-RU">
                <a:solidFill>
                  <a:srgbClr val="292929"/>
                </a:solidFill>
              </a:rPr>
              <a:t>Турунцева Алеся, </a:t>
            </a:r>
          </a:p>
          <a:p>
            <a:r>
              <a:rPr lang="ru-RU">
                <a:solidFill>
                  <a:srgbClr val="292929"/>
                </a:solidFill>
              </a:rPr>
              <a:t>Ученицы 8-б класса</a:t>
            </a:r>
          </a:p>
          <a:p>
            <a:r>
              <a:rPr lang="ru-RU">
                <a:solidFill>
                  <a:srgbClr val="292929"/>
                </a:solidFill>
              </a:rPr>
              <a:t>ГБОУ СО «СОШ № 3»</a:t>
            </a:r>
          </a:p>
          <a:p>
            <a:r>
              <a:rPr lang="ru-RU" u="sng">
                <a:solidFill>
                  <a:srgbClr val="292929"/>
                </a:solidFill>
              </a:rPr>
              <a:t>Руководитель:</a:t>
            </a:r>
          </a:p>
          <a:p>
            <a:r>
              <a:rPr lang="ru-RU">
                <a:solidFill>
                  <a:srgbClr val="292929"/>
                </a:solidFill>
              </a:rPr>
              <a:t>Девятерикова Ирина</a:t>
            </a:r>
          </a:p>
          <a:p>
            <a:r>
              <a:rPr lang="ru-RU">
                <a:solidFill>
                  <a:srgbClr val="292929"/>
                </a:solidFill>
              </a:rPr>
              <a:t>Владимировна, </a:t>
            </a:r>
          </a:p>
          <a:p>
            <a:r>
              <a:rPr lang="ru-RU">
                <a:solidFill>
                  <a:srgbClr val="292929"/>
                </a:solidFill>
              </a:rPr>
              <a:t>учитель русского языка и литературы</a:t>
            </a:r>
          </a:p>
        </p:txBody>
      </p:sp>
      <p:pic>
        <p:nvPicPr>
          <p:cNvPr id="4100" name="Picture 9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429000"/>
            <a:ext cx="185578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b="1" u="sng" smtClean="0"/>
              <a:t>Объект исследования: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smtClean="0"/>
              <a:t> Верхотурский район Свердловской области</a:t>
            </a:r>
          </a:p>
        </p:txBody>
      </p:sp>
      <p:pic>
        <p:nvPicPr>
          <p:cNvPr id="5124" name="Picture 4" descr="церковь Петра и Пав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644900"/>
            <a:ext cx="213518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5000" b="1" u="sng" smtClean="0"/>
              <a:t>Предмет исследования: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smtClean="0"/>
              <a:t> </a:t>
            </a:r>
            <a:r>
              <a:rPr lang="en-US" sz="6000" smtClean="0"/>
              <a:t>C</a:t>
            </a:r>
            <a:r>
              <a:rPr lang="ru-RU" sz="6000" smtClean="0"/>
              <a:t>ела и деревни Верхотур</a:t>
            </a:r>
            <a:r>
              <a:rPr lang="en-US" sz="6000" smtClean="0"/>
              <a:t>c</a:t>
            </a:r>
            <a:r>
              <a:rPr lang="ru-RU" sz="6000" smtClean="0"/>
              <a:t>кого района </a:t>
            </a:r>
          </a:p>
          <a:p>
            <a:pPr eaLnBrk="1" hangingPunct="1">
              <a:buFontTx/>
              <a:buNone/>
            </a:pPr>
            <a:endParaRPr lang="ru-RU" sz="6000" smtClean="0"/>
          </a:p>
        </p:txBody>
      </p:sp>
      <p:pic>
        <p:nvPicPr>
          <p:cNvPr id="6148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4437063"/>
            <a:ext cx="3313112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000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6000" b="1" u="sng" smtClean="0"/>
              <a:t>Цель: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000" smtClean="0"/>
              <a:t>   Привлечь внимание общественности к проблеме «вымирания» населенных пунктов Верхотурского района Свердловской области</a:t>
            </a:r>
          </a:p>
        </p:txBody>
      </p:sp>
    </p:spTree>
  </p:cSld>
  <p:clrMapOvr>
    <a:masterClrMapping/>
  </p:clrMapOvr>
  <p:transition spd="slow" advTm="4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6000" b="1" smtClean="0"/>
              <a:t>Задачи: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Выяснить, какие деревни и села существовали в Верхотурском районе в начале ХХ века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Определить, сколько населенных пунктов сохранилось в наши дни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Попытаться выяснить причины исчезновения этих сел и деревень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Предложить возможные варианты сохранения и возрождения населенных пунктов Верхотурья</a:t>
            </a:r>
          </a:p>
        </p:txBody>
      </p:sp>
    </p:spTree>
  </p:cSld>
  <p:clrMapOvr>
    <a:masterClrMapping/>
  </p:clrMapOvr>
  <p:transition spd="slow" advTm="4000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500" b="1" u="sng" smtClean="0"/>
              <a:t>Центральные усадьбы Верхотурского района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eaLnBrk="1" hangingPunct="1"/>
            <a:r>
              <a:rPr lang="ru-RU" sz="4000" smtClean="0"/>
              <a:t>Село Усть-Салда</a:t>
            </a:r>
          </a:p>
          <a:p>
            <a:pPr eaLnBrk="1" hangingPunct="1"/>
            <a:r>
              <a:rPr lang="ru-RU" sz="4000" smtClean="0"/>
              <a:t>Село Красногорское</a:t>
            </a:r>
          </a:p>
          <a:p>
            <a:pPr eaLnBrk="1" hangingPunct="1"/>
            <a:r>
              <a:rPr lang="ru-RU" sz="4000" smtClean="0"/>
              <a:t>Село Кордюково</a:t>
            </a:r>
          </a:p>
          <a:p>
            <a:pPr eaLnBrk="1" hangingPunct="1"/>
            <a:r>
              <a:rPr lang="ru-RU" sz="4000" smtClean="0"/>
              <a:t>Село Дерябино</a:t>
            </a:r>
          </a:p>
          <a:p>
            <a:pPr eaLnBrk="1" hangingPunct="1"/>
            <a:r>
              <a:rPr lang="ru-RU" sz="4000" smtClean="0"/>
              <a:t>Село Пия</a:t>
            </a:r>
          </a:p>
          <a:p>
            <a:pPr eaLnBrk="1" hangingPunct="1">
              <a:buFontTx/>
              <a:buNone/>
            </a:pPr>
            <a:endParaRPr lang="ru-RU" sz="4000" smtClean="0"/>
          </a:p>
        </p:txBody>
      </p:sp>
      <p:pic>
        <p:nvPicPr>
          <p:cNvPr id="9220" name="Picture 6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4581525"/>
            <a:ext cx="2487612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1844675"/>
            <a:ext cx="24479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3644900"/>
            <a:ext cx="20875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1187450" y="549275"/>
            <a:ext cx="72009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i="1"/>
              <a:t>Усть–Салда</a:t>
            </a:r>
            <a:r>
              <a:rPr lang="ru-RU"/>
              <a:t> </a:t>
            </a:r>
          </a:p>
        </p:txBody>
      </p:sp>
      <p:sp>
        <p:nvSpPr>
          <p:cNvPr id="10243" name="AutoShape 6"/>
          <p:cNvSpPr>
            <a:spLocks noChangeArrowheads="1"/>
          </p:cNvSpPr>
          <p:nvPr/>
        </p:nvSpPr>
        <p:spPr bwMode="auto">
          <a:xfrm>
            <a:off x="3924300" y="2133600"/>
            <a:ext cx="792163" cy="2447925"/>
          </a:xfrm>
          <a:prstGeom prst="upDownArrow">
            <a:avLst>
              <a:gd name="adj1" fmla="val 50000"/>
              <a:gd name="adj2" fmla="val 61804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3059113" y="4673600"/>
            <a:ext cx="1389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2771775" y="4637088"/>
            <a:ext cx="302418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0" b="1" i="1"/>
              <a:t>Пия</a:t>
            </a:r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5003800" y="2276475"/>
            <a:ext cx="46466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solidFill>
                  <a:srgbClr val="292929"/>
                </a:solidFill>
              </a:rPr>
              <a:t>35 деревень и сел</a:t>
            </a:r>
          </a:p>
          <a:p>
            <a:r>
              <a:rPr lang="ru-RU" sz="3000" b="1">
                <a:solidFill>
                  <a:srgbClr val="292929"/>
                </a:solidFill>
              </a:rPr>
              <a:t>         (в 1919 г.)</a:t>
            </a:r>
          </a:p>
        </p:txBody>
      </p:sp>
      <p:pic>
        <p:nvPicPr>
          <p:cNvPr id="10247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133600"/>
            <a:ext cx="273685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1"/>
          <p:cNvSpPr txBox="1">
            <a:spLocks noChangeArrowheads="1"/>
          </p:cNvSpPr>
          <p:nvPr/>
        </p:nvSpPr>
        <p:spPr bwMode="auto">
          <a:xfrm>
            <a:off x="4716463" y="3716338"/>
            <a:ext cx="3775075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000" b="1">
                <a:solidFill>
                  <a:srgbClr val="CC0000"/>
                </a:solidFill>
              </a:rPr>
              <a:t>Сейчас - 10</a:t>
            </a:r>
          </a:p>
        </p:txBody>
      </p:sp>
    </p:spTree>
  </p:cSld>
  <p:clrMapOvr>
    <a:masterClrMapping/>
  </p:clrMapOvr>
  <p:transition spd="slow" advTm="4000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692275" y="765175"/>
            <a:ext cx="7451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i="1"/>
              <a:t>  Усть–Салда</a:t>
            </a:r>
            <a:r>
              <a:rPr lang="ru-RU"/>
              <a:t> 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3924300" y="2133600"/>
            <a:ext cx="792163" cy="2447925"/>
          </a:xfrm>
          <a:prstGeom prst="upDownArrow">
            <a:avLst>
              <a:gd name="adj1" fmla="val 50000"/>
              <a:gd name="adj2" fmla="val 61804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059113" y="4673600"/>
            <a:ext cx="1389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79388" y="4652963"/>
            <a:ext cx="85693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0" b="1" i="1"/>
              <a:t>Дерябино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003800" y="2205038"/>
            <a:ext cx="46466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/>
              <a:t>61 деревня и село</a:t>
            </a:r>
          </a:p>
          <a:p>
            <a:r>
              <a:rPr lang="ru-RU" sz="3000" b="1"/>
              <a:t>       (в 1919 г.)</a:t>
            </a:r>
          </a:p>
          <a:p>
            <a:endParaRPr lang="ru-RU" sz="3000" b="1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859338" y="3429000"/>
            <a:ext cx="396081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 </a:t>
            </a:r>
            <a:r>
              <a:rPr lang="ru-RU" sz="5000" b="1">
                <a:solidFill>
                  <a:srgbClr val="FF0000"/>
                </a:solidFill>
              </a:rPr>
              <a:t>Сейчас - 17</a:t>
            </a:r>
          </a:p>
        </p:txBody>
      </p:sp>
      <p:pic>
        <p:nvPicPr>
          <p:cNvPr id="11272" name="Picture 8" descr="s320x2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060575"/>
            <a:ext cx="19335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278</Words>
  <Application>Microsoft PowerPoint</Application>
  <PresentationFormat>Экран (4:3)</PresentationFormat>
  <Paragraphs>55</Paragraphs>
  <Slides>16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Garamond</vt:lpstr>
      <vt:lpstr>Оформление по умолчанию</vt:lpstr>
      <vt:lpstr>Диаграмма Microsoft Office Excel</vt:lpstr>
      <vt:lpstr>Слайд 1</vt:lpstr>
      <vt:lpstr>Исчезнувшие  деревни и села Верхотурья</vt:lpstr>
      <vt:lpstr>Объект исследования:</vt:lpstr>
      <vt:lpstr>Предмет исследования:</vt:lpstr>
      <vt:lpstr>Цель:</vt:lpstr>
      <vt:lpstr>Задачи:</vt:lpstr>
      <vt:lpstr>Центральные усадьбы Верхотурского района</vt:lpstr>
      <vt:lpstr>Слайд 8</vt:lpstr>
      <vt:lpstr>Слайд 9</vt:lpstr>
      <vt:lpstr>Слайд 10</vt:lpstr>
      <vt:lpstr>Что осталось сейчас…</vt:lpstr>
      <vt:lpstr>Что будет через 5 лет?</vt:lpstr>
      <vt:lpstr>Главный вопрос:</vt:lpstr>
      <vt:lpstr>Мы видим один выход!</vt:lpstr>
      <vt:lpstr>Неравнодушные люди, откликнитесь!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_Wizard_</dc:creator>
  <cp:lastModifiedBy>Administrator</cp:lastModifiedBy>
  <cp:revision>18</cp:revision>
  <dcterms:created xsi:type="dcterms:W3CDTF">2006-04-27T19:19:47Z</dcterms:created>
  <dcterms:modified xsi:type="dcterms:W3CDTF">2013-03-18T13:16:31Z</dcterms:modified>
</cp:coreProperties>
</file>