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2EC277-F4F8-4FED-BE11-7C18660F493B}" type="datetimeFigureOut">
              <a:rPr lang="ru-RU" smtClean="0"/>
              <a:t>18.03.2013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860D63F-55A9-4263-ADBD-9960AF9DDBE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337038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>PAST PERFECT SIMPLE</a:t>
            </a:r>
            <a:br>
              <a:rPr lang="en-US" dirty="0" smtClean="0"/>
            </a:br>
            <a:r>
              <a:rPr lang="en-US" dirty="0" smtClean="0"/>
              <a:t>VERSUS</a:t>
            </a:r>
            <a:br>
              <a:rPr lang="en-US" dirty="0" smtClean="0"/>
            </a:br>
            <a:r>
              <a:rPr lang="en-US" dirty="0" smtClean="0"/>
              <a:t>PAST PERFECT CONTINUOUS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PAST PERFECT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u="sng" dirty="0" smtClean="0"/>
              <a:t>FORM: </a:t>
            </a:r>
            <a:r>
              <a:rPr lang="en-US" sz="4000" dirty="0" err="1" smtClean="0"/>
              <a:t>had+Ved</a:t>
            </a:r>
            <a:r>
              <a:rPr lang="en-US" sz="4000" dirty="0" smtClean="0"/>
              <a:t>/V3</a:t>
            </a:r>
          </a:p>
          <a:p>
            <a:pPr>
              <a:buNone/>
            </a:pPr>
            <a:r>
              <a:rPr lang="en-US" sz="4000" u="sng" dirty="0" smtClean="0"/>
              <a:t>USE: </a:t>
            </a:r>
            <a:r>
              <a:rPr lang="en-US" sz="4000" dirty="0" smtClean="0"/>
              <a:t>one action happened before the other</a:t>
            </a:r>
          </a:p>
          <a:p>
            <a:pPr>
              <a:buNone/>
            </a:pPr>
            <a:r>
              <a:rPr lang="en-US" sz="4000" u="sng" dirty="0" smtClean="0"/>
              <a:t>TIME EXPRESSIONS: </a:t>
            </a:r>
          </a:p>
          <a:p>
            <a:r>
              <a:rPr lang="en-US" sz="4000" dirty="0" smtClean="0"/>
              <a:t>Yesterday by ___ o’clock</a:t>
            </a:r>
          </a:p>
          <a:p>
            <a:r>
              <a:rPr lang="en-US" sz="4000" dirty="0" smtClean="0"/>
              <a:t>Before some time in the past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had left when he arrived.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had left                 arrived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Past Perfect             Past Simple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195736" y="3861048"/>
            <a:ext cx="58326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7092280" y="2204864"/>
            <a:ext cx="0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56176" y="3717032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6156176" y="3717032"/>
            <a:ext cx="21602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131840" y="3789040"/>
            <a:ext cx="21602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131840" y="3789040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36296" y="20608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sz="3600" dirty="0" smtClean="0"/>
              <a:t>Are we talking about the past?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3600" dirty="0" smtClean="0"/>
              <a:t>How many actions are there in the past?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3600" dirty="0" smtClean="0"/>
              <a:t>Did both actions happen at the same time?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3600" dirty="0" smtClean="0"/>
              <a:t>Did one action happen before the other?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3600" dirty="0" smtClean="0"/>
              <a:t>Which action happened first?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PERFECT CONTINUOUS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u="sng" dirty="0" smtClean="0"/>
              <a:t>FORM: </a:t>
            </a:r>
            <a:r>
              <a:rPr lang="en-US" sz="4000" dirty="0" err="1" smtClean="0"/>
              <a:t>had+been+Ving</a:t>
            </a:r>
            <a:endParaRPr lang="en-US" sz="4000" dirty="0" smtClean="0"/>
          </a:p>
          <a:p>
            <a:pPr>
              <a:buNone/>
            </a:pPr>
            <a:r>
              <a:rPr lang="en-US" sz="4000" u="sng" dirty="0" smtClean="0"/>
              <a:t>USE: 1)</a:t>
            </a:r>
            <a:r>
              <a:rPr lang="en-US" sz="4000" dirty="0" smtClean="0"/>
              <a:t> duration of an activity up to a past point in time</a:t>
            </a:r>
          </a:p>
          <a:p>
            <a:pPr>
              <a:buNone/>
            </a:pPr>
            <a:r>
              <a:rPr lang="en-US" sz="4000" dirty="0" smtClean="0"/>
              <a:t>        2) result of an activity at a past point in time</a:t>
            </a:r>
          </a:p>
          <a:p>
            <a:pPr>
              <a:buNone/>
            </a:pPr>
            <a:r>
              <a:rPr lang="en-US" sz="4000" u="sng" dirty="0" smtClean="0"/>
              <a:t>TIME EXPRESSIONS:</a:t>
            </a:r>
          </a:p>
          <a:p>
            <a:r>
              <a:rPr lang="en-US" sz="4000" dirty="0" smtClean="0"/>
              <a:t>Yesterday since _______</a:t>
            </a:r>
          </a:p>
          <a:p>
            <a:r>
              <a:rPr lang="en-US" sz="4000" dirty="0" smtClean="0"/>
              <a:t>For some time in the past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9305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had been swimming in the water for two hours when they were rescued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07704" y="4149080"/>
            <a:ext cx="61926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380312" y="2708920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868144" y="3933056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940152" y="3861048"/>
            <a:ext cx="36004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95736" y="4005064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195736" y="3933056"/>
            <a:ext cx="36004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339752" y="292494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012160" y="2996952"/>
            <a:ext cx="7200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лилиния 21"/>
          <p:cNvSpPr/>
          <p:nvPr/>
        </p:nvSpPr>
        <p:spPr>
          <a:xfrm>
            <a:off x="2687782" y="3269673"/>
            <a:ext cx="3034145" cy="401782"/>
          </a:xfrm>
          <a:custGeom>
            <a:avLst/>
            <a:gdLst>
              <a:gd name="connsiteX0" fmla="*/ 0 w 3034145"/>
              <a:gd name="connsiteY0" fmla="*/ 387927 h 401782"/>
              <a:gd name="connsiteX1" fmla="*/ 41563 w 3034145"/>
              <a:gd name="connsiteY1" fmla="*/ 193963 h 401782"/>
              <a:gd name="connsiteX2" fmla="*/ 55418 w 3034145"/>
              <a:gd name="connsiteY2" fmla="*/ 152400 h 401782"/>
              <a:gd name="connsiteX3" fmla="*/ 83127 w 3034145"/>
              <a:gd name="connsiteY3" fmla="*/ 110836 h 401782"/>
              <a:gd name="connsiteX4" fmla="*/ 96982 w 3034145"/>
              <a:gd name="connsiteY4" fmla="*/ 69272 h 401782"/>
              <a:gd name="connsiteX5" fmla="*/ 180109 w 3034145"/>
              <a:gd name="connsiteY5" fmla="*/ 27709 h 401782"/>
              <a:gd name="connsiteX6" fmla="*/ 221673 w 3034145"/>
              <a:gd name="connsiteY6" fmla="*/ 69272 h 401782"/>
              <a:gd name="connsiteX7" fmla="*/ 277091 w 3034145"/>
              <a:gd name="connsiteY7" fmla="*/ 152400 h 401782"/>
              <a:gd name="connsiteX8" fmla="*/ 290945 w 3034145"/>
              <a:gd name="connsiteY8" fmla="*/ 193963 h 401782"/>
              <a:gd name="connsiteX9" fmla="*/ 346363 w 3034145"/>
              <a:gd name="connsiteY9" fmla="*/ 277091 h 401782"/>
              <a:gd name="connsiteX10" fmla="*/ 387927 w 3034145"/>
              <a:gd name="connsiteY10" fmla="*/ 360218 h 401782"/>
              <a:gd name="connsiteX11" fmla="*/ 471054 w 3034145"/>
              <a:gd name="connsiteY11" fmla="*/ 387927 h 401782"/>
              <a:gd name="connsiteX12" fmla="*/ 595745 w 3034145"/>
              <a:gd name="connsiteY12" fmla="*/ 332509 h 401782"/>
              <a:gd name="connsiteX13" fmla="*/ 637309 w 3034145"/>
              <a:gd name="connsiteY13" fmla="*/ 249382 h 401782"/>
              <a:gd name="connsiteX14" fmla="*/ 678873 w 3034145"/>
              <a:gd name="connsiteY14" fmla="*/ 180109 h 401782"/>
              <a:gd name="connsiteX15" fmla="*/ 706582 w 3034145"/>
              <a:gd name="connsiteY15" fmla="*/ 124691 h 401782"/>
              <a:gd name="connsiteX16" fmla="*/ 720436 w 3034145"/>
              <a:gd name="connsiteY16" fmla="*/ 83127 h 401782"/>
              <a:gd name="connsiteX17" fmla="*/ 762000 w 3034145"/>
              <a:gd name="connsiteY17" fmla="*/ 96982 h 401782"/>
              <a:gd name="connsiteX18" fmla="*/ 789709 w 3034145"/>
              <a:gd name="connsiteY18" fmla="*/ 138545 h 401782"/>
              <a:gd name="connsiteX19" fmla="*/ 914400 w 3034145"/>
              <a:gd name="connsiteY19" fmla="*/ 249382 h 401782"/>
              <a:gd name="connsiteX20" fmla="*/ 983673 w 3034145"/>
              <a:gd name="connsiteY20" fmla="*/ 332509 h 401782"/>
              <a:gd name="connsiteX21" fmla="*/ 1025236 w 3034145"/>
              <a:gd name="connsiteY21" fmla="*/ 346363 h 401782"/>
              <a:gd name="connsiteX22" fmla="*/ 1191491 w 3034145"/>
              <a:gd name="connsiteY22" fmla="*/ 332509 h 401782"/>
              <a:gd name="connsiteX23" fmla="*/ 1233054 w 3034145"/>
              <a:gd name="connsiteY23" fmla="*/ 318654 h 401782"/>
              <a:gd name="connsiteX24" fmla="*/ 1274618 w 3034145"/>
              <a:gd name="connsiteY24" fmla="*/ 277091 h 401782"/>
              <a:gd name="connsiteX25" fmla="*/ 1316182 w 3034145"/>
              <a:gd name="connsiteY25" fmla="*/ 152400 h 401782"/>
              <a:gd name="connsiteX26" fmla="*/ 1330036 w 3034145"/>
              <a:gd name="connsiteY26" fmla="*/ 110836 h 401782"/>
              <a:gd name="connsiteX27" fmla="*/ 1357745 w 3034145"/>
              <a:gd name="connsiteY27" fmla="*/ 69272 h 401782"/>
              <a:gd name="connsiteX28" fmla="*/ 1371600 w 3034145"/>
              <a:gd name="connsiteY28" fmla="*/ 27709 h 401782"/>
              <a:gd name="connsiteX29" fmla="*/ 1413163 w 3034145"/>
              <a:gd name="connsiteY29" fmla="*/ 0 h 401782"/>
              <a:gd name="connsiteX30" fmla="*/ 1496291 w 3034145"/>
              <a:gd name="connsiteY30" fmla="*/ 124691 h 401782"/>
              <a:gd name="connsiteX31" fmla="*/ 1524000 w 3034145"/>
              <a:gd name="connsiteY31" fmla="*/ 166254 h 401782"/>
              <a:gd name="connsiteX32" fmla="*/ 1593273 w 3034145"/>
              <a:gd name="connsiteY32" fmla="*/ 290945 h 401782"/>
              <a:gd name="connsiteX33" fmla="*/ 1620982 w 3034145"/>
              <a:gd name="connsiteY33" fmla="*/ 332509 h 401782"/>
              <a:gd name="connsiteX34" fmla="*/ 1745673 w 3034145"/>
              <a:gd name="connsiteY34" fmla="*/ 401782 h 401782"/>
              <a:gd name="connsiteX35" fmla="*/ 1787236 w 3034145"/>
              <a:gd name="connsiteY35" fmla="*/ 387927 h 401782"/>
              <a:gd name="connsiteX36" fmla="*/ 1898073 w 3034145"/>
              <a:gd name="connsiteY36" fmla="*/ 304800 h 401782"/>
              <a:gd name="connsiteX37" fmla="*/ 1925782 w 3034145"/>
              <a:gd name="connsiteY37" fmla="*/ 263236 h 401782"/>
              <a:gd name="connsiteX38" fmla="*/ 1995054 w 3034145"/>
              <a:gd name="connsiteY38" fmla="*/ 138545 h 401782"/>
              <a:gd name="connsiteX39" fmla="*/ 2022763 w 3034145"/>
              <a:gd name="connsiteY39" fmla="*/ 96982 h 401782"/>
              <a:gd name="connsiteX40" fmla="*/ 2064327 w 3034145"/>
              <a:gd name="connsiteY40" fmla="*/ 83127 h 401782"/>
              <a:gd name="connsiteX41" fmla="*/ 2147454 w 3034145"/>
              <a:gd name="connsiteY41" fmla="*/ 152400 h 401782"/>
              <a:gd name="connsiteX42" fmla="*/ 2230582 w 3034145"/>
              <a:gd name="connsiteY42" fmla="*/ 207818 h 401782"/>
              <a:gd name="connsiteX43" fmla="*/ 2327563 w 3034145"/>
              <a:gd name="connsiteY43" fmla="*/ 332509 h 401782"/>
              <a:gd name="connsiteX44" fmla="*/ 2410691 w 3034145"/>
              <a:gd name="connsiteY44" fmla="*/ 387927 h 401782"/>
              <a:gd name="connsiteX45" fmla="*/ 2438400 w 3034145"/>
              <a:gd name="connsiteY45" fmla="*/ 346363 h 401782"/>
              <a:gd name="connsiteX46" fmla="*/ 2507673 w 3034145"/>
              <a:gd name="connsiteY46" fmla="*/ 277091 h 401782"/>
              <a:gd name="connsiteX47" fmla="*/ 2576945 w 3034145"/>
              <a:gd name="connsiteY47" fmla="*/ 152400 h 401782"/>
              <a:gd name="connsiteX48" fmla="*/ 2618509 w 3034145"/>
              <a:gd name="connsiteY48" fmla="*/ 124691 h 401782"/>
              <a:gd name="connsiteX49" fmla="*/ 2743200 w 3034145"/>
              <a:gd name="connsiteY49" fmla="*/ 138545 h 401782"/>
              <a:gd name="connsiteX50" fmla="*/ 2826327 w 3034145"/>
              <a:gd name="connsiteY50" fmla="*/ 166254 h 401782"/>
              <a:gd name="connsiteX51" fmla="*/ 2867891 w 3034145"/>
              <a:gd name="connsiteY51" fmla="*/ 207818 h 401782"/>
              <a:gd name="connsiteX52" fmla="*/ 2909454 w 3034145"/>
              <a:gd name="connsiteY52" fmla="*/ 221672 h 401782"/>
              <a:gd name="connsiteX53" fmla="*/ 2964873 w 3034145"/>
              <a:gd name="connsiteY53" fmla="*/ 277091 h 401782"/>
              <a:gd name="connsiteX54" fmla="*/ 3006436 w 3034145"/>
              <a:gd name="connsiteY54" fmla="*/ 263236 h 401782"/>
              <a:gd name="connsiteX55" fmla="*/ 3034145 w 3034145"/>
              <a:gd name="connsiteY55" fmla="*/ 180109 h 40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034145" h="401782">
                <a:moveTo>
                  <a:pt x="0" y="387927"/>
                </a:moveTo>
                <a:cubicBezTo>
                  <a:pt x="10596" y="334947"/>
                  <a:pt x="24716" y="252928"/>
                  <a:pt x="41563" y="193963"/>
                </a:cubicBezTo>
                <a:cubicBezTo>
                  <a:pt x="45575" y="179921"/>
                  <a:pt x="48887" y="165462"/>
                  <a:pt x="55418" y="152400"/>
                </a:cubicBezTo>
                <a:cubicBezTo>
                  <a:pt x="62865" y="137507"/>
                  <a:pt x="75680" y="125729"/>
                  <a:pt x="83127" y="110836"/>
                </a:cubicBezTo>
                <a:cubicBezTo>
                  <a:pt x="89658" y="97774"/>
                  <a:pt x="87859" y="80676"/>
                  <a:pt x="96982" y="69272"/>
                </a:cubicBezTo>
                <a:cubicBezTo>
                  <a:pt x="116515" y="44855"/>
                  <a:pt x="152728" y="36836"/>
                  <a:pt x="180109" y="27709"/>
                </a:cubicBezTo>
                <a:cubicBezTo>
                  <a:pt x="193964" y="41563"/>
                  <a:pt x="209644" y="53806"/>
                  <a:pt x="221673" y="69272"/>
                </a:cubicBezTo>
                <a:cubicBezTo>
                  <a:pt x="242119" y="95559"/>
                  <a:pt x="277091" y="152400"/>
                  <a:pt x="277091" y="152400"/>
                </a:cubicBezTo>
                <a:cubicBezTo>
                  <a:pt x="281709" y="166254"/>
                  <a:pt x="283853" y="181197"/>
                  <a:pt x="290945" y="193963"/>
                </a:cubicBezTo>
                <a:cubicBezTo>
                  <a:pt x="307118" y="223075"/>
                  <a:pt x="335831" y="245498"/>
                  <a:pt x="346363" y="277091"/>
                </a:cubicBezTo>
                <a:cubicBezTo>
                  <a:pt x="353912" y="299737"/>
                  <a:pt x="365311" y="346083"/>
                  <a:pt x="387927" y="360218"/>
                </a:cubicBezTo>
                <a:cubicBezTo>
                  <a:pt x="412695" y="375698"/>
                  <a:pt x="471054" y="387927"/>
                  <a:pt x="471054" y="387927"/>
                </a:cubicBezTo>
                <a:cubicBezTo>
                  <a:pt x="569978" y="354953"/>
                  <a:pt x="529879" y="376420"/>
                  <a:pt x="595745" y="332509"/>
                </a:cubicBezTo>
                <a:cubicBezTo>
                  <a:pt x="630572" y="228029"/>
                  <a:pt x="583591" y="356820"/>
                  <a:pt x="637309" y="249382"/>
                </a:cubicBezTo>
                <a:cubicBezTo>
                  <a:pt x="673279" y="177441"/>
                  <a:pt x="624749" y="234231"/>
                  <a:pt x="678873" y="180109"/>
                </a:cubicBezTo>
                <a:cubicBezTo>
                  <a:pt x="688109" y="161636"/>
                  <a:pt x="698446" y="143674"/>
                  <a:pt x="706582" y="124691"/>
                </a:cubicBezTo>
                <a:cubicBezTo>
                  <a:pt x="712335" y="111268"/>
                  <a:pt x="707374" y="89658"/>
                  <a:pt x="720436" y="83127"/>
                </a:cubicBezTo>
                <a:cubicBezTo>
                  <a:pt x="733498" y="76596"/>
                  <a:pt x="748145" y="92364"/>
                  <a:pt x="762000" y="96982"/>
                </a:cubicBezTo>
                <a:cubicBezTo>
                  <a:pt x="771236" y="110836"/>
                  <a:pt x="777935" y="126771"/>
                  <a:pt x="789709" y="138545"/>
                </a:cubicBezTo>
                <a:cubicBezTo>
                  <a:pt x="873001" y="221836"/>
                  <a:pt x="798030" y="74829"/>
                  <a:pt x="914400" y="249382"/>
                </a:cubicBezTo>
                <a:cubicBezTo>
                  <a:pt x="934846" y="280051"/>
                  <a:pt x="951671" y="311174"/>
                  <a:pt x="983673" y="332509"/>
                </a:cubicBezTo>
                <a:cubicBezTo>
                  <a:pt x="995824" y="340610"/>
                  <a:pt x="1011382" y="341745"/>
                  <a:pt x="1025236" y="346363"/>
                </a:cubicBezTo>
                <a:cubicBezTo>
                  <a:pt x="1080654" y="341745"/>
                  <a:pt x="1136368" y="339859"/>
                  <a:pt x="1191491" y="332509"/>
                </a:cubicBezTo>
                <a:cubicBezTo>
                  <a:pt x="1205967" y="330579"/>
                  <a:pt x="1220903" y="326755"/>
                  <a:pt x="1233054" y="318654"/>
                </a:cubicBezTo>
                <a:cubicBezTo>
                  <a:pt x="1249357" y="307786"/>
                  <a:pt x="1260763" y="290945"/>
                  <a:pt x="1274618" y="277091"/>
                </a:cubicBezTo>
                <a:lnTo>
                  <a:pt x="1316182" y="152400"/>
                </a:lnTo>
                <a:cubicBezTo>
                  <a:pt x="1320800" y="138545"/>
                  <a:pt x="1321935" y="122987"/>
                  <a:pt x="1330036" y="110836"/>
                </a:cubicBezTo>
                <a:cubicBezTo>
                  <a:pt x="1339272" y="96981"/>
                  <a:pt x="1350298" y="84165"/>
                  <a:pt x="1357745" y="69272"/>
                </a:cubicBezTo>
                <a:cubicBezTo>
                  <a:pt x="1364276" y="56210"/>
                  <a:pt x="1362477" y="39113"/>
                  <a:pt x="1371600" y="27709"/>
                </a:cubicBezTo>
                <a:cubicBezTo>
                  <a:pt x="1382002" y="14707"/>
                  <a:pt x="1399309" y="9236"/>
                  <a:pt x="1413163" y="0"/>
                </a:cubicBezTo>
                <a:lnTo>
                  <a:pt x="1496291" y="124691"/>
                </a:lnTo>
                <a:lnTo>
                  <a:pt x="1524000" y="166254"/>
                </a:lnTo>
                <a:cubicBezTo>
                  <a:pt x="1548385" y="239412"/>
                  <a:pt x="1529752" y="195665"/>
                  <a:pt x="1593273" y="290945"/>
                </a:cubicBezTo>
                <a:cubicBezTo>
                  <a:pt x="1602509" y="304800"/>
                  <a:pt x="1607127" y="323273"/>
                  <a:pt x="1620982" y="332509"/>
                </a:cubicBezTo>
                <a:cubicBezTo>
                  <a:pt x="1716260" y="396028"/>
                  <a:pt x="1672516" y="377396"/>
                  <a:pt x="1745673" y="401782"/>
                </a:cubicBezTo>
                <a:cubicBezTo>
                  <a:pt x="1759527" y="397164"/>
                  <a:pt x="1774470" y="395019"/>
                  <a:pt x="1787236" y="387927"/>
                </a:cubicBezTo>
                <a:cubicBezTo>
                  <a:pt x="1819142" y="370201"/>
                  <a:pt x="1871169" y="338430"/>
                  <a:pt x="1898073" y="304800"/>
                </a:cubicBezTo>
                <a:cubicBezTo>
                  <a:pt x="1908475" y="291798"/>
                  <a:pt x="1916546" y="277091"/>
                  <a:pt x="1925782" y="263236"/>
                </a:cubicBezTo>
                <a:cubicBezTo>
                  <a:pt x="1950166" y="190079"/>
                  <a:pt x="1931535" y="233823"/>
                  <a:pt x="1995054" y="138545"/>
                </a:cubicBezTo>
                <a:cubicBezTo>
                  <a:pt x="2004290" y="124691"/>
                  <a:pt x="2006967" y="102248"/>
                  <a:pt x="2022763" y="96982"/>
                </a:cubicBezTo>
                <a:lnTo>
                  <a:pt x="2064327" y="83127"/>
                </a:lnTo>
                <a:cubicBezTo>
                  <a:pt x="2212852" y="182143"/>
                  <a:pt x="1987440" y="27945"/>
                  <a:pt x="2147454" y="152400"/>
                </a:cubicBezTo>
                <a:cubicBezTo>
                  <a:pt x="2173741" y="172846"/>
                  <a:pt x="2230582" y="207818"/>
                  <a:pt x="2230582" y="207818"/>
                </a:cubicBezTo>
                <a:cubicBezTo>
                  <a:pt x="2262813" y="256165"/>
                  <a:pt x="2282488" y="297451"/>
                  <a:pt x="2327563" y="332509"/>
                </a:cubicBezTo>
                <a:cubicBezTo>
                  <a:pt x="2353850" y="352955"/>
                  <a:pt x="2410691" y="387927"/>
                  <a:pt x="2410691" y="387927"/>
                </a:cubicBezTo>
                <a:cubicBezTo>
                  <a:pt x="2419927" y="374072"/>
                  <a:pt x="2427435" y="358894"/>
                  <a:pt x="2438400" y="346363"/>
                </a:cubicBezTo>
                <a:cubicBezTo>
                  <a:pt x="2459904" y="321787"/>
                  <a:pt x="2507673" y="277091"/>
                  <a:pt x="2507673" y="277091"/>
                </a:cubicBezTo>
                <a:cubicBezTo>
                  <a:pt x="2522110" y="233778"/>
                  <a:pt x="2536110" y="179623"/>
                  <a:pt x="2576945" y="152400"/>
                </a:cubicBezTo>
                <a:lnTo>
                  <a:pt x="2618509" y="124691"/>
                </a:lnTo>
                <a:cubicBezTo>
                  <a:pt x="2660073" y="129309"/>
                  <a:pt x="2702193" y="130344"/>
                  <a:pt x="2743200" y="138545"/>
                </a:cubicBezTo>
                <a:cubicBezTo>
                  <a:pt x="2771841" y="144273"/>
                  <a:pt x="2826327" y="166254"/>
                  <a:pt x="2826327" y="166254"/>
                </a:cubicBezTo>
                <a:cubicBezTo>
                  <a:pt x="2840182" y="180109"/>
                  <a:pt x="2851588" y="196950"/>
                  <a:pt x="2867891" y="207818"/>
                </a:cubicBezTo>
                <a:cubicBezTo>
                  <a:pt x="2880042" y="215919"/>
                  <a:pt x="2897570" y="213184"/>
                  <a:pt x="2909454" y="221672"/>
                </a:cubicBezTo>
                <a:cubicBezTo>
                  <a:pt x="2930713" y="236857"/>
                  <a:pt x="2964873" y="277091"/>
                  <a:pt x="2964873" y="277091"/>
                </a:cubicBezTo>
                <a:cubicBezTo>
                  <a:pt x="2978727" y="272473"/>
                  <a:pt x="2997948" y="275120"/>
                  <a:pt x="3006436" y="263236"/>
                </a:cubicBezTo>
                <a:cubicBezTo>
                  <a:pt x="3023413" y="239468"/>
                  <a:pt x="3034145" y="180109"/>
                  <a:pt x="3034145" y="18010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627784" y="249289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Swimming for two hours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668344" y="24928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724128" y="458112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ere rescued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How long were they swimming in the water?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Did they stop swimming when they were rescued?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02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opened the window and saw the streets were wet. It had been raining.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19672" y="4149080"/>
            <a:ext cx="64087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7308304" y="2780928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87824" y="3068960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 12"/>
          <p:cNvSpPr/>
          <p:nvPr/>
        </p:nvSpPr>
        <p:spPr>
          <a:xfrm>
            <a:off x="1172250" y="3378255"/>
            <a:ext cx="1664405" cy="307054"/>
          </a:xfrm>
          <a:custGeom>
            <a:avLst/>
            <a:gdLst>
              <a:gd name="connsiteX0" fmla="*/ 5386 w 1664405"/>
              <a:gd name="connsiteY0" fmla="*/ 251636 h 307054"/>
              <a:gd name="connsiteX1" fmla="*/ 33095 w 1664405"/>
              <a:gd name="connsiteY1" fmla="*/ 99236 h 307054"/>
              <a:gd name="connsiteX2" fmla="*/ 60805 w 1664405"/>
              <a:gd name="connsiteY2" fmla="*/ 2254 h 307054"/>
              <a:gd name="connsiteX3" fmla="*/ 143932 w 1664405"/>
              <a:gd name="connsiteY3" fmla="*/ 16109 h 307054"/>
              <a:gd name="connsiteX4" fmla="*/ 213205 w 1664405"/>
              <a:gd name="connsiteY4" fmla="*/ 140800 h 307054"/>
              <a:gd name="connsiteX5" fmla="*/ 240914 w 1664405"/>
              <a:gd name="connsiteY5" fmla="*/ 182363 h 307054"/>
              <a:gd name="connsiteX6" fmla="*/ 282477 w 1664405"/>
              <a:gd name="connsiteY6" fmla="*/ 265490 h 307054"/>
              <a:gd name="connsiteX7" fmla="*/ 324041 w 1664405"/>
              <a:gd name="connsiteY7" fmla="*/ 293200 h 307054"/>
              <a:gd name="connsiteX8" fmla="*/ 365605 w 1664405"/>
              <a:gd name="connsiteY8" fmla="*/ 279345 h 307054"/>
              <a:gd name="connsiteX9" fmla="*/ 407168 w 1664405"/>
              <a:gd name="connsiteY9" fmla="*/ 196218 h 307054"/>
              <a:gd name="connsiteX10" fmla="*/ 462586 w 1664405"/>
              <a:gd name="connsiteY10" fmla="*/ 113090 h 307054"/>
              <a:gd name="connsiteX11" fmla="*/ 490295 w 1664405"/>
              <a:gd name="connsiteY11" fmla="*/ 71527 h 307054"/>
              <a:gd name="connsiteX12" fmla="*/ 601132 w 1664405"/>
              <a:gd name="connsiteY12" fmla="*/ 113090 h 307054"/>
              <a:gd name="connsiteX13" fmla="*/ 628841 w 1664405"/>
              <a:gd name="connsiteY13" fmla="*/ 140800 h 307054"/>
              <a:gd name="connsiteX14" fmla="*/ 684259 w 1664405"/>
              <a:gd name="connsiteY14" fmla="*/ 223927 h 307054"/>
              <a:gd name="connsiteX15" fmla="*/ 767386 w 1664405"/>
              <a:gd name="connsiteY15" fmla="*/ 265490 h 307054"/>
              <a:gd name="connsiteX16" fmla="*/ 808950 w 1664405"/>
              <a:gd name="connsiteY16" fmla="*/ 251636 h 307054"/>
              <a:gd name="connsiteX17" fmla="*/ 878223 w 1664405"/>
              <a:gd name="connsiteY17" fmla="*/ 126945 h 307054"/>
              <a:gd name="connsiteX18" fmla="*/ 919786 w 1664405"/>
              <a:gd name="connsiteY18" fmla="*/ 113090 h 307054"/>
              <a:gd name="connsiteX19" fmla="*/ 1016768 w 1664405"/>
              <a:gd name="connsiteY19" fmla="*/ 140800 h 307054"/>
              <a:gd name="connsiteX20" fmla="*/ 1044477 w 1664405"/>
              <a:gd name="connsiteY20" fmla="*/ 182363 h 307054"/>
              <a:gd name="connsiteX21" fmla="*/ 1113750 w 1664405"/>
              <a:gd name="connsiteY21" fmla="*/ 265490 h 307054"/>
              <a:gd name="connsiteX22" fmla="*/ 1210732 w 1664405"/>
              <a:gd name="connsiteY22" fmla="*/ 237781 h 307054"/>
              <a:gd name="connsiteX23" fmla="*/ 1238441 w 1664405"/>
              <a:gd name="connsiteY23" fmla="*/ 196218 h 307054"/>
              <a:gd name="connsiteX24" fmla="*/ 1280005 w 1664405"/>
              <a:gd name="connsiteY24" fmla="*/ 168509 h 307054"/>
              <a:gd name="connsiteX25" fmla="*/ 1307714 w 1664405"/>
              <a:gd name="connsiteY25" fmla="*/ 126945 h 307054"/>
              <a:gd name="connsiteX26" fmla="*/ 1349277 w 1664405"/>
              <a:gd name="connsiteY26" fmla="*/ 113090 h 307054"/>
              <a:gd name="connsiteX27" fmla="*/ 1376986 w 1664405"/>
              <a:gd name="connsiteY27" fmla="*/ 140800 h 307054"/>
              <a:gd name="connsiteX28" fmla="*/ 1432405 w 1664405"/>
              <a:gd name="connsiteY28" fmla="*/ 223927 h 307054"/>
              <a:gd name="connsiteX29" fmla="*/ 1460114 w 1664405"/>
              <a:gd name="connsiteY29" fmla="*/ 265490 h 307054"/>
              <a:gd name="connsiteX30" fmla="*/ 1543241 w 1664405"/>
              <a:gd name="connsiteY30" fmla="*/ 307054 h 307054"/>
              <a:gd name="connsiteX31" fmla="*/ 1584805 w 1664405"/>
              <a:gd name="connsiteY31" fmla="*/ 265490 h 307054"/>
              <a:gd name="connsiteX32" fmla="*/ 1640223 w 1664405"/>
              <a:gd name="connsiteY32" fmla="*/ 154654 h 30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64405" h="307054">
                <a:moveTo>
                  <a:pt x="5386" y="251636"/>
                </a:moveTo>
                <a:cubicBezTo>
                  <a:pt x="36810" y="125943"/>
                  <a:pt x="0" y="281257"/>
                  <a:pt x="33095" y="99236"/>
                </a:cubicBezTo>
                <a:cubicBezTo>
                  <a:pt x="40053" y="60966"/>
                  <a:pt x="48935" y="37863"/>
                  <a:pt x="60805" y="2254"/>
                </a:cubicBezTo>
                <a:cubicBezTo>
                  <a:pt x="88514" y="6872"/>
                  <a:pt x="120919" y="0"/>
                  <a:pt x="143932" y="16109"/>
                </a:cubicBezTo>
                <a:cubicBezTo>
                  <a:pt x="211136" y="63152"/>
                  <a:pt x="187203" y="88796"/>
                  <a:pt x="213205" y="140800"/>
                </a:cubicBezTo>
                <a:cubicBezTo>
                  <a:pt x="220652" y="155693"/>
                  <a:pt x="231678" y="168509"/>
                  <a:pt x="240914" y="182363"/>
                </a:cubicBezTo>
                <a:cubicBezTo>
                  <a:pt x="252182" y="216169"/>
                  <a:pt x="255619" y="238632"/>
                  <a:pt x="282477" y="265490"/>
                </a:cubicBezTo>
                <a:cubicBezTo>
                  <a:pt x="294251" y="277264"/>
                  <a:pt x="310186" y="283963"/>
                  <a:pt x="324041" y="293200"/>
                </a:cubicBezTo>
                <a:cubicBezTo>
                  <a:pt x="337896" y="288582"/>
                  <a:pt x="354201" y="288468"/>
                  <a:pt x="365605" y="279345"/>
                </a:cubicBezTo>
                <a:cubicBezTo>
                  <a:pt x="402509" y="249822"/>
                  <a:pt x="387089" y="232361"/>
                  <a:pt x="407168" y="196218"/>
                </a:cubicBezTo>
                <a:cubicBezTo>
                  <a:pt x="423341" y="167106"/>
                  <a:pt x="444113" y="140799"/>
                  <a:pt x="462586" y="113090"/>
                </a:cubicBezTo>
                <a:lnTo>
                  <a:pt x="490295" y="71527"/>
                </a:lnTo>
                <a:cubicBezTo>
                  <a:pt x="556674" y="84802"/>
                  <a:pt x="553566" y="75037"/>
                  <a:pt x="601132" y="113090"/>
                </a:cubicBezTo>
                <a:cubicBezTo>
                  <a:pt x="611332" y="121250"/>
                  <a:pt x="621004" y="130350"/>
                  <a:pt x="628841" y="140800"/>
                </a:cubicBezTo>
                <a:cubicBezTo>
                  <a:pt x="648822" y="167442"/>
                  <a:pt x="656550" y="205454"/>
                  <a:pt x="684259" y="223927"/>
                </a:cubicBezTo>
                <a:cubicBezTo>
                  <a:pt x="737974" y="259737"/>
                  <a:pt x="710026" y="246371"/>
                  <a:pt x="767386" y="265490"/>
                </a:cubicBezTo>
                <a:cubicBezTo>
                  <a:pt x="781241" y="260872"/>
                  <a:pt x="797546" y="260759"/>
                  <a:pt x="808950" y="251636"/>
                </a:cubicBezTo>
                <a:cubicBezTo>
                  <a:pt x="849804" y="218953"/>
                  <a:pt x="837370" y="159629"/>
                  <a:pt x="878223" y="126945"/>
                </a:cubicBezTo>
                <a:cubicBezTo>
                  <a:pt x="889627" y="117822"/>
                  <a:pt x="905932" y="117708"/>
                  <a:pt x="919786" y="113090"/>
                </a:cubicBezTo>
                <a:cubicBezTo>
                  <a:pt x="923408" y="113995"/>
                  <a:pt x="1007732" y="133571"/>
                  <a:pt x="1016768" y="140800"/>
                </a:cubicBezTo>
                <a:cubicBezTo>
                  <a:pt x="1029770" y="151202"/>
                  <a:pt x="1033817" y="169571"/>
                  <a:pt x="1044477" y="182363"/>
                </a:cubicBezTo>
                <a:cubicBezTo>
                  <a:pt x="1133373" y="289038"/>
                  <a:pt x="1044954" y="162298"/>
                  <a:pt x="1113750" y="265490"/>
                </a:cubicBezTo>
                <a:cubicBezTo>
                  <a:pt x="1117374" y="264584"/>
                  <a:pt x="1201696" y="245010"/>
                  <a:pt x="1210732" y="237781"/>
                </a:cubicBezTo>
                <a:cubicBezTo>
                  <a:pt x="1223734" y="227379"/>
                  <a:pt x="1226667" y="207992"/>
                  <a:pt x="1238441" y="196218"/>
                </a:cubicBezTo>
                <a:cubicBezTo>
                  <a:pt x="1250215" y="184444"/>
                  <a:pt x="1266150" y="177745"/>
                  <a:pt x="1280005" y="168509"/>
                </a:cubicBezTo>
                <a:cubicBezTo>
                  <a:pt x="1289241" y="154654"/>
                  <a:pt x="1294712" y="137347"/>
                  <a:pt x="1307714" y="126945"/>
                </a:cubicBezTo>
                <a:cubicBezTo>
                  <a:pt x="1319118" y="117822"/>
                  <a:pt x="1334957" y="110226"/>
                  <a:pt x="1349277" y="113090"/>
                </a:cubicBezTo>
                <a:cubicBezTo>
                  <a:pt x="1362086" y="115652"/>
                  <a:pt x="1369149" y="130350"/>
                  <a:pt x="1376986" y="140800"/>
                </a:cubicBezTo>
                <a:cubicBezTo>
                  <a:pt x="1396967" y="167442"/>
                  <a:pt x="1413932" y="196218"/>
                  <a:pt x="1432405" y="223927"/>
                </a:cubicBezTo>
                <a:cubicBezTo>
                  <a:pt x="1441641" y="237781"/>
                  <a:pt x="1444318" y="260224"/>
                  <a:pt x="1460114" y="265490"/>
                </a:cubicBezTo>
                <a:cubicBezTo>
                  <a:pt x="1517474" y="284611"/>
                  <a:pt x="1489526" y="271244"/>
                  <a:pt x="1543241" y="307054"/>
                </a:cubicBezTo>
                <a:cubicBezTo>
                  <a:pt x="1557096" y="293199"/>
                  <a:pt x="1575290" y="282618"/>
                  <a:pt x="1584805" y="265490"/>
                </a:cubicBezTo>
                <a:cubicBezTo>
                  <a:pt x="1664405" y="122211"/>
                  <a:pt x="1570502" y="224375"/>
                  <a:pt x="1640223" y="15465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076056" y="314096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60032" y="4005064"/>
            <a:ext cx="43204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860032" y="4005064"/>
            <a:ext cx="36004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2992582" y="2369127"/>
            <a:ext cx="2074184" cy="762580"/>
          </a:xfrm>
          <a:custGeom>
            <a:avLst/>
            <a:gdLst>
              <a:gd name="connsiteX0" fmla="*/ 0 w 2074184"/>
              <a:gd name="connsiteY0" fmla="*/ 568037 h 762580"/>
              <a:gd name="connsiteX1" fmla="*/ 41563 w 2074184"/>
              <a:gd name="connsiteY1" fmla="*/ 387928 h 762580"/>
              <a:gd name="connsiteX2" fmla="*/ 69273 w 2074184"/>
              <a:gd name="connsiteY2" fmla="*/ 304800 h 762580"/>
              <a:gd name="connsiteX3" fmla="*/ 152400 w 2074184"/>
              <a:gd name="connsiteY3" fmla="*/ 180109 h 762580"/>
              <a:gd name="connsiteX4" fmla="*/ 180109 w 2074184"/>
              <a:gd name="connsiteY4" fmla="*/ 138546 h 762580"/>
              <a:gd name="connsiteX5" fmla="*/ 221673 w 2074184"/>
              <a:gd name="connsiteY5" fmla="*/ 83128 h 762580"/>
              <a:gd name="connsiteX6" fmla="*/ 249382 w 2074184"/>
              <a:gd name="connsiteY6" fmla="*/ 41564 h 762580"/>
              <a:gd name="connsiteX7" fmla="*/ 332509 w 2074184"/>
              <a:gd name="connsiteY7" fmla="*/ 0 h 762580"/>
              <a:gd name="connsiteX8" fmla="*/ 554182 w 2074184"/>
              <a:gd name="connsiteY8" fmla="*/ 13855 h 762580"/>
              <a:gd name="connsiteX9" fmla="*/ 1149927 w 2074184"/>
              <a:gd name="connsiteY9" fmla="*/ 27709 h 762580"/>
              <a:gd name="connsiteX10" fmla="*/ 1274618 w 2074184"/>
              <a:gd name="connsiteY10" fmla="*/ 55418 h 762580"/>
              <a:gd name="connsiteX11" fmla="*/ 1427018 w 2074184"/>
              <a:gd name="connsiteY11" fmla="*/ 96982 h 762580"/>
              <a:gd name="connsiteX12" fmla="*/ 1482436 w 2074184"/>
              <a:gd name="connsiteY12" fmla="*/ 110837 h 762580"/>
              <a:gd name="connsiteX13" fmla="*/ 1524000 w 2074184"/>
              <a:gd name="connsiteY13" fmla="*/ 124691 h 762580"/>
              <a:gd name="connsiteX14" fmla="*/ 1620982 w 2074184"/>
              <a:gd name="connsiteY14" fmla="*/ 152400 h 762580"/>
              <a:gd name="connsiteX15" fmla="*/ 1787236 w 2074184"/>
              <a:gd name="connsiteY15" fmla="*/ 235528 h 762580"/>
              <a:gd name="connsiteX16" fmla="*/ 1828800 w 2074184"/>
              <a:gd name="connsiteY16" fmla="*/ 249382 h 762580"/>
              <a:gd name="connsiteX17" fmla="*/ 1870363 w 2074184"/>
              <a:gd name="connsiteY17" fmla="*/ 277091 h 762580"/>
              <a:gd name="connsiteX18" fmla="*/ 1898073 w 2074184"/>
              <a:gd name="connsiteY18" fmla="*/ 304800 h 762580"/>
              <a:gd name="connsiteX19" fmla="*/ 1939636 w 2074184"/>
              <a:gd name="connsiteY19" fmla="*/ 318655 h 762580"/>
              <a:gd name="connsiteX20" fmla="*/ 1967345 w 2074184"/>
              <a:gd name="connsiteY20" fmla="*/ 360218 h 762580"/>
              <a:gd name="connsiteX21" fmla="*/ 1995054 w 2074184"/>
              <a:gd name="connsiteY21" fmla="*/ 387928 h 762580"/>
              <a:gd name="connsiteX22" fmla="*/ 2022763 w 2074184"/>
              <a:gd name="connsiteY22" fmla="*/ 471055 h 762580"/>
              <a:gd name="connsiteX23" fmla="*/ 2036618 w 2074184"/>
              <a:gd name="connsiteY23" fmla="*/ 512618 h 762580"/>
              <a:gd name="connsiteX24" fmla="*/ 2050473 w 2074184"/>
              <a:gd name="connsiteY24" fmla="*/ 554182 h 762580"/>
              <a:gd name="connsiteX25" fmla="*/ 2064327 w 2074184"/>
              <a:gd name="connsiteY25" fmla="*/ 748146 h 762580"/>
              <a:gd name="connsiteX26" fmla="*/ 2022763 w 2074184"/>
              <a:gd name="connsiteY26" fmla="*/ 734291 h 762580"/>
              <a:gd name="connsiteX27" fmla="*/ 1995054 w 2074184"/>
              <a:gd name="connsiteY27" fmla="*/ 651164 h 762580"/>
              <a:gd name="connsiteX28" fmla="*/ 1939636 w 2074184"/>
              <a:gd name="connsiteY28" fmla="*/ 581891 h 76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074184" h="762580">
                <a:moveTo>
                  <a:pt x="0" y="568037"/>
                </a:moveTo>
                <a:cubicBezTo>
                  <a:pt x="10990" y="513083"/>
                  <a:pt x="24852" y="438061"/>
                  <a:pt x="41563" y="387928"/>
                </a:cubicBezTo>
                <a:cubicBezTo>
                  <a:pt x="50800" y="360219"/>
                  <a:pt x="53071" y="329103"/>
                  <a:pt x="69273" y="304800"/>
                </a:cubicBezTo>
                <a:lnTo>
                  <a:pt x="152400" y="180109"/>
                </a:lnTo>
                <a:cubicBezTo>
                  <a:pt x="161636" y="166255"/>
                  <a:pt x="170118" y="151867"/>
                  <a:pt x="180109" y="138546"/>
                </a:cubicBezTo>
                <a:cubicBezTo>
                  <a:pt x="193964" y="120073"/>
                  <a:pt x="208252" y="101918"/>
                  <a:pt x="221673" y="83128"/>
                </a:cubicBezTo>
                <a:cubicBezTo>
                  <a:pt x="231351" y="69578"/>
                  <a:pt x="237608" y="53338"/>
                  <a:pt x="249382" y="41564"/>
                </a:cubicBezTo>
                <a:cubicBezTo>
                  <a:pt x="276239" y="14707"/>
                  <a:pt x="298705" y="11268"/>
                  <a:pt x="332509" y="0"/>
                </a:cubicBezTo>
                <a:cubicBezTo>
                  <a:pt x="406400" y="4618"/>
                  <a:pt x="480189" y="11347"/>
                  <a:pt x="554182" y="13855"/>
                </a:cubicBezTo>
                <a:cubicBezTo>
                  <a:pt x="752703" y="20585"/>
                  <a:pt x="951464" y="19440"/>
                  <a:pt x="1149927" y="27709"/>
                </a:cubicBezTo>
                <a:cubicBezTo>
                  <a:pt x="1175634" y="28780"/>
                  <a:pt x="1246680" y="49210"/>
                  <a:pt x="1274618" y="55418"/>
                </a:cubicBezTo>
                <a:cubicBezTo>
                  <a:pt x="1436933" y="91488"/>
                  <a:pt x="1241672" y="41378"/>
                  <a:pt x="1427018" y="96982"/>
                </a:cubicBezTo>
                <a:cubicBezTo>
                  <a:pt x="1445256" y="102454"/>
                  <a:pt x="1464127" y="105606"/>
                  <a:pt x="1482436" y="110837"/>
                </a:cubicBezTo>
                <a:cubicBezTo>
                  <a:pt x="1496478" y="114849"/>
                  <a:pt x="1509958" y="120679"/>
                  <a:pt x="1524000" y="124691"/>
                </a:cubicBezTo>
                <a:cubicBezTo>
                  <a:pt x="1645776" y="159484"/>
                  <a:pt x="1521326" y="119183"/>
                  <a:pt x="1620982" y="152400"/>
                </a:cubicBezTo>
                <a:cubicBezTo>
                  <a:pt x="1728408" y="224017"/>
                  <a:pt x="1672519" y="197289"/>
                  <a:pt x="1787236" y="235528"/>
                </a:cubicBezTo>
                <a:lnTo>
                  <a:pt x="1828800" y="249382"/>
                </a:lnTo>
                <a:cubicBezTo>
                  <a:pt x="1842654" y="258618"/>
                  <a:pt x="1857361" y="266689"/>
                  <a:pt x="1870363" y="277091"/>
                </a:cubicBezTo>
                <a:cubicBezTo>
                  <a:pt x="1880563" y="285251"/>
                  <a:pt x="1886872" y="298079"/>
                  <a:pt x="1898073" y="304800"/>
                </a:cubicBezTo>
                <a:cubicBezTo>
                  <a:pt x="1910596" y="312314"/>
                  <a:pt x="1925782" y="314037"/>
                  <a:pt x="1939636" y="318655"/>
                </a:cubicBezTo>
                <a:cubicBezTo>
                  <a:pt x="1948872" y="332509"/>
                  <a:pt x="1956943" y="347216"/>
                  <a:pt x="1967345" y="360218"/>
                </a:cubicBezTo>
                <a:cubicBezTo>
                  <a:pt x="1975505" y="370418"/>
                  <a:pt x="1989212" y="376245"/>
                  <a:pt x="1995054" y="387928"/>
                </a:cubicBezTo>
                <a:cubicBezTo>
                  <a:pt x="2008116" y="414052"/>
                  <a:pt x="2013527" y="443346"/>
                  <a:pt x="2022763" y="471055"/>
                </a:cubicBezTo>
                <a:lnTo>
                  <a:pt x="2036618" y="512618"/>
                </a:lnTo>
                <a:lnTo>
                  <a:pt x="2050473" y="554182"/>
                </a:lnTo>
                <a:cubicBezTo>
                  <a:pt x="2055091" y="618837"/>
                  <a:pt x="2074184" y="684080"/>
                  <a:pt x="2064327" y="748146"/>
                </a:cubicBezTo>
                <a:cubicBezTo>
                  <a:pt x="2062106" y="762580"/>
                  <a:pt x="2031251" y="746175"/>
                  <a:pt x="2022763" y="734291"/>
                </a:cubicBezTo>
                <a:cubicBezTo>
                  <a:pt x="2005786" y="710524"/>
                  <a:pt x="2011255" y="675466"/>
                  <a:pt x="1995054" y="651164"/>
                </a:cubicBezTo>
                <a:cubicBezTo>
                  <a:pt x="1960099" y="598732"/>
                  <a:pt x="1979119" y="621374"/>
                  <a:pt x="1939636" y="58189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043055" y="2964873"/>
            <a:ext cx="124690" cy="221672"/>
          </a:xfrm>
          <a:custGeom>
            <a:avLst/>
            <a:gdLst>
              <a:gd name="connsiteX0" fmla="*/ 0 w 124690"/>
              <a:gd name="connsiteY0" fmla="*/ 221672 h 221672"/>
              <a:gd name="connsiteX1" fmla="*/ 13854 w 124690"/>
              <a:gd name="connsiteY1" fmla="*/ 180109 h 221672"/>
              <a:gd name="connsiteX2" fmla="*/ 55418 w 124690"/>
              <a:gd name="connsiteY2" fmla="*/ 152400 h 221672"/>
              <a:gd name="connsiteX3" fmla="*/ 83127 w 124690"/>
              <a:gd name="connsiteY3" fmla="*/ 110836 h 221672"/>
              <a:gd name="connsiteX4" fmla="*/ 124690 w 124690"/>
              <a:gd name="connsiteY4" fmla="*/ 0 h 22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90" h="221672">
                <a:moveTo>
                  <a:pt x="0" y="221672"/>
                </a:moveTo>
                <a:cubicBezTo>
                  <a:pt x="4618" y="207818"/>
                  <a:pt x="4731" y="191513"/>
                  <a:pt x="13854" y="180109"/>
                </a:cubicBezTo>
                <a:cubicBezTo>
                  <a:pt x="24256" y="167107"/>
                  <a:pt x="43644" y="164174"/>
                  <a:pt x="55418" y="152400"/>
                </a:cubicBezTo>
                <a:cubicBezTo>
                  <a:pt x="67192" y="140626"/>
                  <a:pt x="73891" y="124691"/>
                  <a:pt x="83127" y="110836"/>
                </a:cubicBezTo>
                <a:cubicBezTo>
                  <a:pt x="114102" y="17912"/>
                  <a:pt x="97774" y="53833"/>
                  <a:pt x="12469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932040" y="213285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vident result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668344" y="26369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292080" y="31409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et streets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427984" y="47251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pened window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195736" y="45091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ctivity stops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115616" y="285293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raining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Was it raining when I opened the door?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Did it stop raining a short time before this?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How did I know?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224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PAST PERFECT SIMPLE VERSUS PAST PERFECT CONTINUOUS </vt:lpstr>
      <vt:lpstr>PAST PERFECT</vt:lpstr>
      <vt:lpstr>She had left when he arrived.</vt:lpstr>
      <vt:lpstr>Concept questions</vt:lpstr>
      <vt:lpstr>PAST PERFECT CONTINUOUS</vt:lpstr>
      <vt:lpstr>They had been swimming in the water for two hours when they were rescued</vt:lpstr>
      <vt:lpstr>Concept questions</vt:lpstr>
      <vt:lpstr>I opened the window and saw the streets were wet. It had been raining.</vt:lpstr>
      <vt:lpstr>Concept questions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 SIMPLE VERSUS PAST PERFECT CONTINUOUS</dc:title>
  <dc:creator>1</dc:creator>
  <cp:lastModifiedBy>1</cp:lastModifiedBy>
  <cp:revision>4</cp:revision>
  <dcterms:created xsi:type="dcterms:W3CDTF">2013-03-18T16:23:10Z</dcterms:created>
  <dcterms:modified xsi:type="dcterms:W3CDTF">2013-03-18T16:54:35Z</dcterms:modified>
</cp:coreProperties>
</file>