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ладимир" initials="В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3" autoAdjust="0"/>
    <p:restoredTop sz="94737" autoAdjust="0"/>
  </p:normalViewPr>
  <p:slideViewPr>
    <p:cSldViewPr>
      <p:cViewPr varScale="1">
        <p:scale>
          <a:sx n="71" d="100"/>
          <a:sy n="71" d="100"/>
        </p:scale>
        <p:origin x="-11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4-12T18:50:57.289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6.wmf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3.wmf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Астрономия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28184" y="332656"/>
            <a:ext cx="2592288" cy="384448"/>
          </a:xfrm>
        </p:spPr>
        <p:txBody>
          <a:bodyPr/>
          <a:lstStyle/>
          <a:p>
            <a:r>
              <a:rPr lang="ru-RU" dirty="0" smtClean="0"/>
              <a:t>Куликов Дима 4 «В»</a:t>
            </a:r>
            <a:endParaRPr lang="ru-RU" dirty="0"/>
          </a:p>
        </p:txBody>
      </p:sp>
      <p:pic>
        <p:nvPicPr>
          <p:cNvPr id="4" name="Picture 2" descr="C:\Program Files\Microsoft Office\MEDIA\CAGCAT10\j0215086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8641"/>
            <a:ext cx="1661311" cy="2448272"/>
          </a:xfrm>
          <a:prstGeom prst="rect">
            <a:avLst/>
          </a:prstGeom>
          <a:noFill/>
        </p:spPr>
      </p:pic>
      <p:pic>
        <p:nvPicPr>
          <p:cNvPr id="2050" name="Picture 2" descr="C:\Program Files\Microsoft Office\MEDIA\CAGCAT10\j0301076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4797152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1720" y="692696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каком году был открыт Нептун ?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148064" y="198884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А)  1846 г.</a:t>
            </a:r>
            <a:endParaRPr lang="ru-RU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5148064" y="234888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Б)  1857 г.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148064" y="270892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В)  1834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548680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Как называется спутник Плутона ?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004048" y="206084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А)  </a:t>
            </a:r>
            <a:r>
              <a:rPr lang="ru-RU" dirty="0" err="1" smtClean="0">
                <a:hlinkClick r:id="rId2" action="ppaction://hlinksldjump"/>
              </a:rPr>
              <a:t>Каронте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4048" y="256490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4048" y="242088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Б)  </a:t>
            </a:r>
            <a:r>
              <a:rPr lang="ru-RU" dirty="0" err="1" smtClean="0">
                <a:hlinkClick r:id="rId3" action="ppaction://hlinksldjump"/>
              </a:rPr>
              <a:t>Закар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4048" y="278092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В)  </a:t>
            </a:r>
            <a:r>
              <a:rPr lang="ru-RU" dirty="0" err="1" smtClean="0">
                <a:hlinkClick r:id="rId3" action="ppaction://hlinksldjump"/>
              </a:rPr>
              <a:t>Некув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764704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Садись! Пять!</a:t>
            </a:r>
            <a:endParaRPr lang="ru-RU" sz="2800" dirty="0"/>
          </a:p>
        </p:txBody>
      </p:sp>
      <p:pic>
        <p:nvPicPr>
          <p:cNvPr id="3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755576" y="4437112"/>
            <a:ext cx="1944216" cy="1168896"/>
          </a:xfrm>
          <a:prstGeom prst="rect">
            <a:avLst/>
          </a:prstGeom>
        </p:spPr>
      </p:pic>
      <p:pic>
        <p:nvPicPr>
          <p:cNvPr id="1026" name="Picture 2" descr="C:\Program Files\Microsoft Office\MEDIA\CAGCAT10\j0251301.wmf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4005064"/>
            <a:ext cx="2415109" cy="2191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Program Files\Microsoft Office\MEDIA\CAGCAT10\j0305493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869160"/>
            <a:ext cx="1809750" cy="14859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91680" y="836712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Садись! Два!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40152" y="188640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hlinkClick r:id="rId2" action="ppaction://hlinksldjump"/>
              </a:rPr>
              <a:t>Меркурий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940152" y="620688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hlinkClick r:id="rId3" action="ppaction://hlinksldjump"/>
              </a:rPr>
              <a:t>Венера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940152" y="980728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hlinkClick r:id="rId4" action="ppaction://hlinksldjump"/>
              </a:rPr>
              <a:t>Земля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940152" y="1340768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hlinkClick r:id="rId5" action="ppaction://hlinksldjump"/>
              </a:rPr>
              <a:t>Марс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940152" y="1700808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hlinkClick r:id="rId6" action="ppaction://hlinksldjump"/>
              </a:rPr>
              <a:t>Юпитер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940152" y="2060848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hlinkClick r:id="rId7" action="ppaction://hlinksldjump"/>
              </a:rPr>
              <a:t>Сатурн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940152" y="2420888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hlinkClick r:id="rId8" action="ppaction://hlinksldjump"/>
              </a:rPr>
              <a:t>Уран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5940152" y="2780928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hlinkClick r:id="rId9" action="ppaction://hlinksldjump"/>
              </a:rPr>
              <a:t>Нептун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5940152" y="3140968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hlinkClick r:id="rId10" action="ppaction://hlinksldjump"/>
              </a:rPr>
              <a:t>Плутон</a:t>
            </a:r>
            <a:endParaRPr lang="ru-RU" sz="2000" dirty="0"/>
          </a:p>
        </p:txBody>
      </p:sp>
      <p:pic>
        <p:nvPicPr>
          <p:cNvPr id="15" name="Picture 2" descr="C:\Program Files\Microsoft Office\MEDIA\CAGCAT10\j0240695.wm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5400000">
            <a:off x="539552" y="764704"/>
            <a:ext cx="3816424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04664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Сколько километров между Солнцем и Меркурием ?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436096" y="306896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А) 56 миллионов километров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436096" y="335699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Б) 65 миллионов километров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436096" y="3645024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В) 42 миллиона километров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908720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Какая температура на Венере ?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148064" y="285293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А) 650 градусов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148064" y="321297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Б) 370 градусов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148064" y="350100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В) 460 градусов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76672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Сколько слоёв у атмосферы ?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724128" y="242088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А) 5 слоёв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24128" y="278092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Б) 4 слоя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24128" y="306896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В) 3 слоя</a:t>
            </a:r>
            <a:endParaRPr lang="ru-RU" dirty="0"/>
          </a:p>
        </p:txBody>
      </p:sp>
      <p:pic>
        <p:nvPicPr>
          <p:cNvPr id="2050" name="Picture 2" descr="C:\Program Files\Microsoft Office\MEDIA\CAGCAT10\j0335112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844824"/>
            <a:ext cx="3240359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836712"/>
            <a:ext cx="583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Какая температура на Марсе ?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364088" y="292494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А)  от 27 до 140 градусов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64088" y="328498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Б)  от 36 до 160 градусов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364088" y="364502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В)  от 48 до 120 градусов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476672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Во сколько раз Юпитер больше чем Земля ?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580112" y="206084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А)  в 1500 раз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580112" y="242088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Б)  во 100 раз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580112" y="278092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В)  во 150 раз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548680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Сколько колец у Сатурна ?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220072" y="227687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А)  7 колец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220072" y="263691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Б)  5 колец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20072" y="299695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В)  3 кольца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20688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Почему Уран называют лежачей планетой ?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851920" y="2204864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А) он сплющен сверху и снизу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2564904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Б) его кольца обматывают его сверху и снизу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716016" y="292494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В)  там очень холодно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134</TotalTime>
  <Words>209</Words>
  <Application>Microsoft Office PowerPoint</Application>
  <PresentationFormat>Экран (4:3)</PresentationFormat>
  <Paragraphs>49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Техническая</vt:lpstr>
      <vt:lpstr>Астрономия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Астрономия</dc:title>
  <dc:creator>Дмитрий</dc:creator>
  <cp:lastModifiedBy>Владимир</cp:lastModifiedBy>
  <cp:revision>21</cp:revision>
  <dcterms:created xsi:type="dcterms:W3CDTF">2012-04-10T12:59:50Z</dcterms:created>
  <dcterms:modified xsi:type="dcterms:W3CDTF">2012-04-12T14:52:10Z</dcterms:modified>
</cp:coreProperties>
</file>