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0" r:id="rId3"/>
    <p:sldId id="263" r:id="rId4"/>
    <p:sldId id="262" r:id="rId5"/>
    <p:sldId id="259" r:id="rId6"/>
    <p:sldId id="291" r:id="rId7"/>
    <p:sldId id="292" r:id="rId8"/>
    <p:sldId id="271" r:id="rId9"/>
    <p:sldId id="293" r:id="rId10"/>
    <p:sldId id="294" r:id="rId11"/>
    <p:sldId id="295" r:id="rId12"/>
    <p:sldId id="296" r:id="rId13"/>
    <p:sldId id="297" r:id="rId14"/>
    <p:sldId id="274" r:id="rId15"/>
    <p:sldId id="298" r:id="rId16"/>
    <p:sldId id="299" r:id="rId17"/>
    <p:sldId id="29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970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FB2DD-2BA1-4130-AA0F-4F94550408BB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96E94-5438-4988-A1B8-69D3F3B7B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8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9B4D7-0AA6-47BF-8CCF-C69264A23F5F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1A51A-E2B9-4F86-A47C-5B121CA5C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545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2B33F-E88F-48E2-A26D-2D135711213F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F439B-F21B-4AE4-8395-AAEEAFE42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352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3B6F3-2F57-4076-802B-133508C47256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901B5-B47B-4BF5-AB88-7F36D9E3B3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37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77FA5-20F8-4B5C-8761-363F70B9ADD1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54ABF-C27F-4EA5-A2E1-E95AD1F4F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07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D9783-0717-487F-A382-5942B55FC289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C1ABF-6546-4929-921F-0B9248AC9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870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0109D-5318-4301-80C0-CE08F11A05CE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3E918-5CA3-4A07-8764-E39116C5D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6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E38BA-3239-4FE2-9A72-A5A0D79EB22F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8136E-42BE-4CA4-AE53-47E8AD452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719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EB56B-8C1A-4205-8A99-BB05D6382150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AD5B8-6365-4E07-9F8D-80DDD18A4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697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EC9BD-3D37-4763-9A68-A63DA87C58AE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FBCF7-1951-4BEB-AD71-4B3955CBC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63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00AA9-54DB-4F4E-B730-AE5D64C3FFE8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1E6A8-AEB6-48FD-BCBF-E81F06FF6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10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BB873-2CD6-4AEE-BB82-90C05E96407F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8BFB8-D100-4897-8B1B-43CC61060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91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89CF89-BF0D-4240-B276-3113F6AAE914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53C3CD-3C61-4484-A650-91B5E5334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06089"/>
            <a:ext cx="2448272" cy="17284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14" y="3284984"/>
            <a:ext cx="2525883" cy="22429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91880" y="3068960"/>
            <a:ext cx="36476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7057" y="107340"/>
            <a:ext cx="332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«Начальная школа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108012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Перья птицам необходимы для того, чтобы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916053"/>
              </p:ext>
            </p:extLst>
          </p:nvPr>
        </p:nvGraphicFramePr>
        <p:xfrm>
          <a:off x="179512" y="2050360"/>
          <a:ext cx="8712969" cy="4215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6264696"/>
                <a:gridCol w="1728193"/>
              </a:tblGrid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а)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высматривать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 добычу на земле  и добираться до тёплых мест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.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б)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защищаться от перегрева, холода и ушибов.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в)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летать, маскироваться, привлекать самочек и оставаться сухими в воде.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7447153" y="5085184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447153" y="3717032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447153" y="2348880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447153" y="3717031"/>
            <a:ext cx="1008112" cy="94473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484646" y="5085184"/>
            <a:ext cx="1008112" cy="94473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5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108012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птицы летают для того, чтобы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424402"/>
              </p:ext>
            </p:extLst>
          </p:nvPr>
        </p:nvGraphicFramePr>
        <p:xfrm>
          <a:off x="179512" y="2050360"/>
          <a:ext cx="8712969" cy="4215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6264696"/>
                <a:gridCol w="1728193"/>
              </a:tblGrid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а)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высматривать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 добычу на земле и добираться до тёплых стран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.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б)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помогать людям отдыхать.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в)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строить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 гнёзда повыше, спасаться от врагов, ловить добычу в воздухе.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7563183" y="5085184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503346" y="3645024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503346" y="2276872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517200" y="2276871"/>
            <a:ext cx="1008112" cy="94473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604918" y="5085183"/>
            <a:ext cx="1008112" cy="94473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44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0" y="1124744"/>
            <a:ext cx="91440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птицы поют для того, чтобы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544519"/>
              </p:ext>
            </p:extLst>
          </p:nvPr>
        </p:nvGraphicFramePr>
        <p:xfrm>
          <a:off x="179512" y="2050360"/>
          <a:ext cx="8712969" cy="4215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6264696"/>
                <a:gridCol w="1728193"/>
              </a:tblGrid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а)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привлечь внимание самочки, охранять территорию, предупреждать об опасности.</a:t>
                      </a:r>
                      <a:endParaRPr lang="ru-RU" sz="2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б)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собираться вместе в стаю, не отбиться от стаи во время перелёта.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в)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добывать пищу, строить гнёзда, кормить птенцов.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7563183" y="5085184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519971" y="3789040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563183" y="2348880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563183" y="2348880"/>
            <a:ext cx="1008112" cy="94473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507239" y="3789040"/>
            <a:ext cx="1008112" cy="94473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144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0" y="1124744"/>
            <a:ext cx="91440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птицы необходимы в природе и человеку для того, чтобы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079747"/>
              </p:ext>
            </p:extLst>
          </p:nvPr>
        </p:nvGraphicFramePr>
        <p:xfrm>
          <a:off x="251520" y="2420888"/>
          <a:ext cx="8712969" cy="3454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6408712"/>
                <a:gridCol w="1368153"/>
              </a:tblGrid>
              <a:tr h="1656184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а)</a:t>
                      </a:r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украшать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природу, помогать в борьбе с вредителями, участвовать в расселении растений, выполнять поручения людей, помогать им отдыхать.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656184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б)</a:t>
                      </a:r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выполнять</a:t>
                      </a:r>
                      <a:r>
                        <a:rPr lang="ru-RU" sz="2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 поручения людей и помогать им отдыхать.</a:t>
                      </a:r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7715583" y="4588161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715583" y="2780928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715583" y="2780928"/>
            <a:ext cx="1008112" cy="94473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43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486029"/>
            <a:ext cx="24124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КУКУШКА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3984" y="980727"/>
            <a:ext cx="5916488" cy="559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96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486029"/>
            <a:ext cx="1345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6567" y="893740"/>
            <a:ext cx="7367921" cy="570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80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972979"/>
            <a:ext cx="90364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Тело птицы покрыто</a:t>
            </a:r>
          </a:p>
          <a:p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Такой покров помогает птицам </a:t>
            </a:r>
          </a:p>
          <a:p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Многие птицы осенью улетают на юг. Их называют 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35372" y="972979"/>
            <a:ext cx="284565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ерьями.</a:t>
            </a:r>
            <a:endParaRPr lang="ru-RU" sz="5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9749" y="2511862"/>
            <a:ext cx="226940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5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етать.</a:t>
            </a:r>
            <a:endParaRPr lang="ru-RU" sz="5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107" y="4797152"/>
            <a:ext cx="427232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ерелётными.</a:t>
            </a:r>
            <a:endParaRPr lang="ru-RU" sz="5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03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496944" cy="792088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0647" y="2960077"/>
            <a:ext cx="7296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Учебник стр. 71 – «портфельчик»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14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12" y="1905000"/>
            <a:ext cx="91275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Наш урок - урок секретов.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Сто вопросов – сто ответов.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Отвечай по одному и научишься всему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0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1"/>
            <a:ext cx="8496944" cy="7920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ЦАРСТВА ЖИВОЙ ПРИРОДЫ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205" y="3165791"/>
            <a:ext cx="1656184" cy="24842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6274" y="4033080"/>
            <a:ext cx="2442232" cy="1831674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 rot="2335526">
            <a:off x="1728390" y="1503292"/>
            <a:ext cx="165118" cy="1550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959947">
            <a:off x="3374115" y="2141151"/>
            <a:ext cx="170671" cy="14631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0386453">
            <a:off x="5123619" y="2072005"/>
            <a:ext cx="143645" cy="1550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8667052">
            <a:off x="6929460" y="1503291"/>
            <a:ext cx="156400" cy="1550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4241" y="4033080"/>
            <a:ext cx="1473323" cy="196443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193736"/>
            <a:ext cx="2221481" cy="17771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908" y="5759519"/>
            <a:ext cx="1984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Бактерии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7784" y="5952597"/>
            <a:ext cx="1410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Грибы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8506" y="6051906"/>
            <a:ext cx="1904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Растения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29890" y="5430204"/>
            <a:ext cx="22908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Животные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человек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32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908721"/>
            <a:ext cx="8496944" cy="7920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ПРИРОДНЫЕ СООБЩЕСТВА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2335526">
            <a:off x="1436123" y="1722941"/>
            <a:ext cx="159943" cy="1550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87253" y="5775199"/>
            <a:ext cx="858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Лес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92685" y="5767654"/>
            <a:ext cx="1527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Водоём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74595" y="5797849"/>
            <a:ext cx="871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Луг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51627" y="5767504"/>
            <a:ext cx="11170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86704" y="5767554"/>
            <a:ext cx="894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1215650">
            <a:off x="2975739" y="1826610"/>
            <a:ext cx="197612" cy="1550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515678" y="1722941"/>
            <a:ext cx="189613" cy="1550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9991666">
            <a:off x="7832637" y="1782929"/>
            <a:ext cx="135597" cy="1550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20203283">
            <a:off x="6238782" y="1814855"/>
            <a:ext cx="190298" cy="1550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28" y="3573016"/>
            <a:ext cx="1358757" cy="191037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612" y="3573016"/>
            <a:ext cx="1323343" cy="193071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1597" y="3593831"/>
            <a:ext cx="1395108" cy="194435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023" y="3596219"/>
            <a:ext cx="1440161" cy="195350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7310" y="3623805"/>
            <a:ext cx="1425672" cy="196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5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908721"/>
            <a:ext cx="3096344" cy="7920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0152" y="5445224"/>
            <a:ext cx="1818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087252"/>
            <a:ext cx="46710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Воробьи, стрижи, пингвины,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Снегири, грачи, павлины,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Попугаи и синицы: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Одним словом это - ...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146" y="2087252"/>
            <a:ext cx="4022559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18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96944" cy="7920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Птицы – лесные жители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087252"/>
            <a:ext cx="90364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Познакомиться с особенностями птиц, их отличием от других видов животных.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Учиться работать с разными источниками информации, делать выводы.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Учиться работать в группе, сотрудничать с товарищами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оценивать работу группы.</a:t>
            </a:r>
          </a:p>
        </p:txBody>
      </p:sp>
    </p:spTree>
    <p:extLst>
      <p:ext uri="{BB962C8B-B14F-4D97-AF65-F5344CB8AC3E}">
        <p14:creationId xmlns:p14="http://schemas.microsoft.com/office/powerpoint/2010/main" val="360602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96944" cy="7920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работы в группе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3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965" y="1247269"/>
            <a:ext cx="4579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Зачем птицам клюв?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3413049"/>
            <a:ext cx="52270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А зачем птицам летать?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87537" y="4458087"/>
            <a:ext cx="4688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Почему птицы поют?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276872"/>
            <a:ext cx="5273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чего птицам перья?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7453" y="5559851"/>
            <a:ext cx="7168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Значение птиц в жизни человека.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822" y="294769"/>
            <a:ext cx="2628434" cy="262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80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96944" cy="136815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Клюв птицам необходим потому, что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683176"/>
              </p:ext>
            </p:extLst>
          </p:nvPr>
        </p:nvGraphicFramePr>
        <p:xfrm>
          <a:off x="179512" y="2050360"/>
          <a:ext cx="8712969" cy="4215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6264696"/>
                <a:gridCol w="1728193"/>
              </a:tblGrid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а)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для птиц он является носом, руками и ртом.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б)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добывают пищу, строят гнёзда,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 кормят птенцов, чистят пёрышки, </a:t>
                      </a:r>
                      <a:r>
                        <a:rPr lang="ru-RU" sz="2800" b="1" baseline="0" dirty="0" err="1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защи-щаются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.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0530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в)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cs typeface="Aharoni" pitchFamily="2" charset="-79"/>
                        </a:rPr>
                        <a:t>он служит маскировкой и привлекает внимание самочек.</a:t>
                      </a:r>
                      <a:endParaRPr lang="ru-RU" sz="2800" b="1" dirty="0">
                        <a:solidFill>
                          <a:schemeClr val="tx1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7524328" y="2204864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524328" y="3645024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563183" y="5085184"/>
            <a:ext cx="1008112" cy="94473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513307" y="3645024"/>
            <a:ext cx="1008112" cy="94473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563183" y="2204864"/>
            <a:ext cx="1008112" cy="94473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30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голубое неб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голубое небо</Template>
  <TotalTime>1799</TotalTime>
  <Words>372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голубое небо</vt:lpstr>
      <vt:lpstr>Презентация PowerPoint</vt:lpstr>
      <vt:lpstr>Презентация PowerPoint</vt:lpstr>
      <vt:lpstr>ЦАРСТВА ЖИВОЙ ПРИРОДЫ</vt:lpstr>
      <vt:lpstr>ПРИРОДНЫЕ СООБЩЕСТВА</vt:lpstr>
      <vt:lpstr>ЗАГАДКА</vt:lpstr>
      <vt:lpstr>Птицы – лесные жители</vt:lpstr>
      <vt:lpstr>Правила работы в группе</vt:lpstr>
      <vt:lpstr>Презентация PowerPoint</vt:lpstr>
      <vt:lpstr>Клюв птицам необходим потому, что</vt:lpstr>
      <vt:lpstr>Перья птицам необходимы для того, чтобы</vt:lpstr>
      <vt:lpstr> птицы летают для того, чтобы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Задрот</dc:creator>
  <cp:lastModifiedBy>Анна</cp:lastModifiedBy>
  <cp:revision>103</cp:revision>
  <dcterms:created xsi:type="dcterms:W3CDTF">2013-02-07T23:18:35Z</dcterms:created>
  <dcterms:modified xsi:type="dcterms:W3CDTF">2013-03-12T08:01:05Z</dcterms:modified>
</cp:coreProperties>
</file>