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8" r:id="rId6"/>
    <p:sldId id="257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0BE15-CC94-4DBB-A311-3C123320498E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5CA4-0AC1-470E-B124-A41867028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5CA4-0AC1-470E-B124-A41867028E6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/>
          <a:lstStyle>
            <a:lvl1pPr>
              <a:defRPr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400800" cy="7858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047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40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6710" y="274639"/>
            <a:ext cx="900090" cy="5797568"/>
          </a:xfr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4282" y="274639"/>
            <a:ext cx="7429552" cy="5726129"/>
          </a:xfr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6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32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57818" y="6357958"/>
            <a:ext cx="2133600" cy="365125"/>
          </a:xfrm>
          <a:prstGeom prst="rect">
            <a:avLst/>
          </a:prstGeom>
        </p:spPr>
        <p:txBody>
          <a:bodyPr/>
          <a:lstStyle/>
          <a:p>
            <a:fld id="{D8CA277C-D023-4799-8BC3-32D44A5D05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64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038600" cy="4525963"/>
          </a:xfr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357298"/>
            <a:ext cx="4038600" cy="4525963"/>
          </a:xfr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15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4040188" cy="428628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596" y="2000240"/>
            <a:ext cx="4040188" cy="3951288"/>
          </a:xfr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357298"/>
            <a:ext cx="4041775" cy="428628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3438" y="2000240"/>
            <a:ext cx="4041775" cy="3951288"/>
          </a:xfr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88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086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88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8258204" cy="512744"/>
          </a:xfrm>
        </p:spPr>
        <p:txBody>
          <a:bodyPr anchor="b">
            <a:noAutofit/>
          </a:bodyPr>
          <a:lstStyle>
            <a:lvl1pPr algn="ctr">
              <a:defRPr sz="28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68" y="857232"/>
            <a:ext cx="5143536" cy="5143536"/>
          </a:xfrm>
        </p:spPr>
        <p:txBody>
          <a:bodyPr/>
          <a:lstStyle>
            <a:lvl1pPr>
              <a:defRPr sz="32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3"/>
            <a:ext cx="3008313" cy="514353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78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928662" y="142852"/>
            <a:ext cx="6929486" cy="428604"/>
          </a:xfrm>
        </p:spPr>
        <p:txBody>
          <a:bodyPr anchor="b">
            <a:noAutofit/>
          </a:bodyPr>
          <a:lstStyle>
            <a:lvl1pPr algn="ctr"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28662" y="642918"/>
            <a:ext cx="6912000" cy="478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500702"/>
            <a:ext cx="6929486" cy="571504"/>
          </a:xfrm>
        </p:spPr>
        <p:txBody>
          <a:bodyPr/>
          <a:lstStyle>
            <a:lvl1pPr marL="0" indent="0">
              <a:buNone/>
              <a:defRPr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1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357298"/>
            <a:ext cx="8858312" cy="4643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fld id="{1E8C7239-CFE3-461A-894D-D67957E56BF1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Скругленный прямоугольник 6">
            <a:hlinkClick r:id="" action="ppaction://hlinkshowjump?jump=firstslide"/>
          </p:cNvPr>
          <p:cNvSpPr/>
          <p:nvPr/>
        </p:nvSpPr>
        <p:spPr>
          <a:xfrm>
            <a:off x="285720" y="6143644"/>
            <a:ext cx="1428760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В</a:t>
            </a:r>
            <a:r>
              <a:rPr lang="ru-RU" baseline="0" dirty="0" smtClean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 начало</a:t>
            </a:r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" action="ppaction://hlinkshowjump?jump=nextslide"/>
          </p:cNvPr>
          <p:cNvSpPr/>
          <p:nvPr/>
        </p:nvSpPr>
        <p:spPr>
          <a:xfrm>
            <a:off x="8001024" y="6143644"/>
            <a:ext cx="928694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ru-RU" sz="1800" kern="1200" dirty="0" smtClean="0">
                <a:solidFill>
                  <a:schemeClr val="lt1"/>
                </a:solidFill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rPr>
              <a:t>Далее</a:t>
            </a:r>
            <a:endParaRPr lang="ru-RU" sz="1800" kern="1200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" name="Скругленный прямоугольник 8">
            <a:hlinkClick r:id="" action="ppaction://hlinkshowjump?jump=previousslide"/>
          </p:cNvPr>
          <p:cNvSpPr/>
          <p:nvPr/>
        </p:nvSpPr>
        <p:spPr>
          <a:xfrm>
            <a:off x="7000892" y="6143644"/>
            <a:ext cx="928694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ru-RU" sz="1800" kern="1200" dirty="0" smtClean="0">
                <a:solidFill>
                  <a:schemeClr val="lt1"/>
                </a:solidFill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rPr>
              <a:t>Назад</a:t>
            </a:r>
            <a:endParaRPr lang="ru-RU" sz="1800" kern="1200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0" name="Скругленный прямоугольник 9">
            <a:hlinkClick r:id="" action="ppaction://hlinkshowjump?jump=endshow"/>
          </p:cNvPr>
          <p:cNvSpPr/>
          <p:nvPr/>
        </p:nvSpPr>
        <p:spPr>
          <a:xfrm>
            <a:off x="8715404" y="0"/>
            <a:ext cx="428596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X</a:t>
            </a:r>
            <a:endParaRPr lang="ru-RU" b="1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50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►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hyperlink" Target="http://www.rambler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СОЗДАНИЕ ЭЛ. ПОЧТЫ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7851" y="3933056"/>
            <a:ext cx="6400800" cy="81649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92D050"/>
                </a:solidFill>
                <a:effectLst/>
              </a:rPr>
              <a:t>Выполнили: </a:t>
            </a:r>
            <a:r>
              <a:rPr lang="ru-RU" sz="2400" dirty="0" err="1" smtClean="0">
                <a:solidFill>
                  <a:srgbClr val="92D050"/>
                </a:solidFill>
                <a:effectLst/>
              </a:rPr>
              <a:t>Чиркова</a:t>
            </a:r>
            <a:r>
              <a:rPr lang="ru-RU" sz="2400" dirty="0" smtClean="0">
                <a:solidFill>
                  <a:srgbClr val="92D050"/>
                </a:solidFill>
                <a:effectLst/>
              </a:rPr>
              <a:t> Ксения</a:t>
            </a:r>
          </a:p>
          <a:p>
            <a:r>
              <a:rPr lang="ru-RU" sz="2400" dirty="0" smtClean="0">
                <a:solidFill>
                  <a:srgbClr val="92D050"/>
                </a:solidFill>
                <a:effectLst/>
              </a:rPr>
              <a:t> и Архипова Юлия</a:t>
            </a:r>
            <a:endParaRPr lang="ru-RU" sz="2400" dirty="0">
              <a:solidFill>
                <a:srgbClr val="92D050"/>
              </a:solidFill>
              <a:effectLst/>
            </a:endParaRPr>
          </a:p>
        </p:txBody>
      </p:sp>
      <p:pic>
        <p:nvPicPr>
          <p:cNvPr id="1026" name="Рисунок 2" descr="E:\Андрей\Рисунки\ee247390.PENS_mh_officeproplus2010_left(en-us,MSDN.10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290"/>
          <a:stretch/>
        </p:blipFill>
        <p:spPr bwMode="auto">
          <a:xfrm>
            <a:off x="395536" y="1556792"/>
            <a:ext cx="5429250" cy="75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71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 smtClean="0">
                <a:solidFill>
                  <a:srgbClr val="FFC000"/>
                </a:solidFill>
              </a:rPr>
              <a:t>Электро́нная по́чта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Технология </a:t>
            </a:r>
            <a:r>
              <a:rPr lang="ru-RU" dirty="0" smtClean="0">
                <a:solidFill>
                  <a:srgbClr val="FFFF00"/>
                </a:solidFill>
              </a:rPr>
              <a:t>и предоставляемые ею услуги по пересылке и получению электронных сообщений (называемых «письма» или «электронные письма») по распределённой </a:t>
            </a:r>
            <a:r>
              <a:rPr lang="ru-RU" dirty="0" smtClean="0">
                <a:solidFill>
                  <a:srgbClr val="FFFF00"/>
                </a:solidFill>
              </a:rPr>
              <a:t>компьютерной </a:t>
            </a:r>
            <a:r>
              <a:rPr lang="ru-RU" dirty="0" smtClean="0">
                <a:solidFill>
                  <a:srgbClr val="FFFF00"/>
                </a:solidFill>
              </a:rPr>
              <a:t>сети.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Где можно создать </a:t>
            </a:r>
            <a:r>
              <a:rPr lang="ru-RU" sz="4000" dirty="0" err="1" smtClean="0">
                <a:solidFill>
                  <a:srgbClr val="FFC000"/>
                </a:solidFill>
              </a:rPr>
              <a:t>эл</a:t>
            </a:r>
            <a:r>
              <a:rPr lang="ru-RU" sz="4000" dirty="0" smtClean="0">
                <a:solidFill>
                  <a:srgbClr val="FFC000"/>
                </a:solidFill>
              </a:rPr>
              <a:t>. почту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nav_logo10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76256" y="1412776"/>
            <a:ext cx="1590675" cy="3552825"/>
          </a:xfrm>
        </p:spPr>
      </p:pic>
      <p:pic>
        <p:nvPicPr>
          <p:cNvPr id="3074" name="Picture 2" descr="Рамблер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4437112"/>
            <a:ext cx="1781175" cy="38100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26369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39552" y="1412776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solidFill>
                  <a:srgbClr val="FF0000"/>
                </a:solidFill>
              </a:rPr>
              <a:t>Яндекс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9832" y="2852936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7030A0"/>
                </a:solidFill>
              </a:rPr>
              <a:t>@</a:t>
            </a:r>
            <a:r>
              <a:rPr lang="en-US" sz="4400" dirty="0" err="1" smtClean="0">
                <a:solidFill>
                  <a:srgbClr val="7030A0"/>
                </a:solidFill>
              </a:rPr>
              <a:t>Mail.ru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6473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Регистрация в </a:t>
            </a:r>
            <a:r>
              <a:rPr lang="ru-RU" dirty="0" err="1" smtClean="0">
                <a:solidFill>
                  <a:srgbClr val="FFC000"/>
                </a:solidFill>
              </a:rPr>
              <a:t>Яндексе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Содержимое 7" descr="yande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4265884" cy="3456384"/>
          </a:xfrm>
        </p:spPr>
      </p:pic>
      <p:pic>
        <p:nvPicPr>
          <p:cNvPr id="9" name="Содержимое 8" descr="15975416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77569" y="1357313"/>
            <a:ext cx="3770337" cy="4525962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Регистрация в </a:t>
            </a:r>
            <a:r>
              <a:rPr lang="en-US" dirty="0" smtClean="0">
                <a:solidFill>
                  <a:srgbClr val="FFC000"/>
                </a:solidFill>
              </a:rPr>
              <a:t>Google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" name="Содержимое 4" descr="Google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5" y="1556793"/>
            <a:ext cx="4038600" cy="3816424"/>
          </a:xfrm>
        </p:spPr>
      </p:pic>
      <p:pic>
        <p:nvPicPr>
          <p:cNvPr id="6" name="Содержимое 5" descr="dd998a11cd4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268760"/>
            <a:ext cx="3534340" cy="452596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http://www.yandex.ru/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>
              <a:buNone/>
            </a:pPr>
            <a:r>
              <a:rPr lang="ru-RU" sz="6000" dirty="0" smtClean="0">
                <a:solidFill>
                  <a:srgbClr val="FFC000"/>
                </a:solidFill>
              </a:rPr>
              <a:t>НАЖМИТЕ</a:t>
            </a:r>
            <a:endParaRPr lang="en-US" sz="6000" dirty="0" smtClean="0">
              <a:solidFill>
                <a:srgbClr val="FFC000"/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3995936" y="2420888"/>
            <a:ext cx="2304256" cy="2066528"/>
          </a:xfrm>
          <a:prstGeom prst="smileyFace">
            <a:avLst>
              <a:gd name="adj" fmla="val 465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http://www.google.ru/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1219831"/>
            <a:ext cx="4536504" cy="4556756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437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3" ma:contentTypeDescription="Create a new document." ma:contentTypeScope="" ma:versionID="2a5270fa24c9a38fa487f85340389844"/>
</file>

<file path=customXml/itemProps1.xml><?xml version="1.0" encoding="utf-8"?>
<ds:datastoreItem xmlns:ds="http://schemas.openxmlformats.org/officeDocument/2006/customXml" ds:itemID="{9C58183A-4D4D-4EE7-95EE-F86E69B1EF7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B85AD83-588E-40B8-AE3D-292667ABBA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DA0EFD-1013-4F2D-9A3D-3865DD8D718C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TS101943725</Template>
  <TotalTime>43</TotalTime>
  <Words>65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TS101943725</vt:lpstr>
      <vt:lpstr>СОЗДАНИЕ ЭЛ. ПОЧТЫ</vt:lpstr>
      <vt:lpstr>Электро́нная по́чта</vt:lpstr>
      <vt:lpstr>Где можно создать эл. почту</vt:lpstr>
      <vt:lpstr>Регистрация в Яндексе</vt:lpstr>
      <vt:lpstr>Регистрация в Google </vt:lpstr>
      <vt:lpstr>http://www.yandex.ru/</vt:lpstr>
      <vt:lpstr>http://www.google.ru/</vt:lpstr>
    </vt:vector>
  </TitlesOfParts>
  <Company>ГОУ Центр образования №654 имени А.Д.Фридмана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ЭЛ. ПОЧТЫ</dc:title>
  <dc:subject/>
  <dc:creator>Чиркова</dc:creator>
  <cp:keywords/>
  <dc:description/>
  <cp:lastModifiedBy>Чиркова</cp:lastModifiedBy>
  <cp:revision>5</cp:revision>
  <dcterms:created xsi:type="dcterms:W3CDTF">2012-02-02T09:26:58Z</dcterms:created>
  <dcterms:modified xsi:type="dcterms:W3CDTF">2012-02-02T10:10:55Z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TC101943725</vt:lpwstr>
  </property>
  <property fmtid="{D5CDD505-2E9C-101B-9397-08002B2CF9AE}" pid="3" name="_MsoHelpTopicId">
    <vt:lpwstr/>
  </property>
</Properties>
</file>