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0BC7-B50A-4DF9-9E39-3A8D70226EA0}" type="datetimeFigureOut">
              <a:rPr lang="ru-RU" smtClean="0"/>
              <a:t>17.05.2012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692D-DE6B-48BD-ABEA-F1C1F0AD21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0BC7-B50A-4DF9-9E39-3A8D70226EA0}" type="datetimeFigureOut">
              <a:rPr lang="ru-RU" smtClean="0"/>
              <a:t>17.05.2012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692D-DE6B-48BD-ABEA-F1C1F0AD2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0BC7-B50A-4DF9-9E39-3A8D70226EA0}" type="datetimeFigureOut">
              <a:rPr lang="ru-RU" smtClean="0"/>
              <a:t>17.05.2012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692D-DE6B-48BD-ABEA-F1C1F0AD2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0BC7-B50A-4DF9-9E39-3A8D70226EA0}" type="datetimeFigureOut">
              <a:rPr lang="ru-RU" smtClean="0"/>
              <a:t>17.05.2012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692D-DE6B-48BD-ABEA-F1C1F0AD21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0BC7-B50A-4DF9-9E39-3A8D70226EA0}" type="datetimeFigureOut">
              <a:rPr lang="ru-RU" smtClean="0"/>
              <a:t>17.05.2012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692D-DE6B-48BD-ABEA-F1C1F0AD2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0BC7-B50A-4DF9-9E39-3A8D70226EA0}" type="datetimeFigureOut">
              <a:rPr lang="ru-RU" smtClean="0"/>
              <a:t>17.05.2012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692D-DE6B-48BD-ABEA-F1C1F0AD21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0BC7-B50A-4DF9-9E39-3A8D70226EA0}" type="datetimeFigureOut">
              <a:rPr lang="ru-RU" smtClean="0"/>
              <a:t>17.05.2012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692D-DE6B-48BD-ABEA-F1C1F0AD21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0BC7-B50A-4DF9-9E39-3A8D70226EA0}" type="datetimeFigureOut">
              <a:rPr lang="ru-RU" smtClean="0"/>
              <a:t>17.05.2012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692D-DE6B-48BD-ABEA-F1C1F0AD2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0BC7-B50A-4DF9-9E39-3A8D70226EA0}" type="datetimeFigureOut">
              <a:rPr lang="ru-RU" smtClean="0"/>
              <a:t>17.05.2012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692D-DE6B-48BD-ABEA-F1C1F0AD2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0BC7-B50A-4DF9-9E39-3A8D70226EA0}" type="datetimeFigureOut">
              <a:rPr lang="ru-RU" smtClean="0"/>
              <a:t>17.05.2012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692D-DE6B-48BD-ABEA-F1C1F0AD2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0BC7-B50A-4DF9-9E39-3A8D70226EA0}" type="datetimeFigureOut">
              <a:rPr lang="ru-RU" smtClean="0"/>
              <a:t>17.05.2012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692D-DE6B-48BD-ABEA-F1C1F0AD21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BF0BC7-B50A-4DF9-9E39-3A8D70226EA0}" type="datetimeFigureOut">
              <a:rPr lang="ru-RU" smtClean="0"/>
              <a:t>17.05.2012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E5692D-DE6B-48BD-ABEA-F1C1F0AD21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83295" y="4581128"/>
            <a:ext cx="5637010" cy="1512168"/>
          </a:xfrm>
        </p:spPr>
        <p:txBody>
          <a:bodyPr>
            <a:normAutofit fontScale="92500"/>
          </a:bodyPr>
          <a:lstStyle/>
          <a:p>
            <a:pPr algn="r"/>
            <a:r>
              <a:rPr lang="ru-RU" sz="3600" dirty="0" smtClean="0"/>
              <a:t>Работу выполнила:</a:t>
            </a:r>
          </a:p>
          <a:p>
            <a:pPr algn="r"/>
            <a:r>
              <a:rPr lang="ru-RU" sz="3600" dirty="0" smtClean="0"/>
              <a:t>Железнова Вероника 4 «В».</a:t>
            </a:r>
          </a:p>
          <a:p>
            <a:pPr algn="r"/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Тайна имени Вероника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133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24936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 Почему меня так назвали?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4008" y="1340768"/>
            <a:ext cx="4176464" cy="4968552"/>
          </a:xfrm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r>
              <a:rPr lang="ru-RU" sz="4000" dirty="0" smtClean="0"/>
              <a:t>Маме нравилось имя Вероника,</a:t>
            </a:r>
          </a:p>
          <a:p>
            <a:pPr marL="45720" indent="0">
              <a:buNone/>
            </a:pPr>
            <a:r>
              <a:rPr lang="ru-RU" sz="4000" dirty="0" smtClean="0"/>
              <a:t>Она </a:t>
            </a:r>
            <a:r>
              <a:rPr lang="ru-RU" sz="4000" dirty="0" smtClean="0"/>
              <a:t>прослеживала судьбы</a:t>
            </a:r>
            <a:endParaRPr lang="ru-RU" sz="4000" dirty="0" smtClean="0"/>
          </a:p>
          <a:p>
            <a:pPr marL="45720" indent="0">
              <a:buNone/>
            </a:pPr>
            <a:r>
              <a:rPr lang="ru-RU" sz="4000" dirty="0" smtClean="0"/>
              <a:t>л</a:t>
            </a:r>
            <a:r>
              <a:rPr lang="ru-RU" sz="4000" dirty="0"/>
              <a:t>юдей в жизни : </a:t>
            </a:r>
            <a:r>
              <a:rPr lang="ru-RU" sz="4000" dirty="0" smtClean="0"/>
              <a:t>знакомых, друзей</a:t>
            </a:r>
            <a:r>
              <a:rPr lang="ru-RU" sz="4000" dirty="0"/>
              <a:t>,</a:t>
            </a:r>
            <a:r>
              <a:rPr lang="ru-RU" sz="4000" dirty="0" smtClean="0"/>
              <a:t> и </a:t>
            </a:r>
            <a:r>
              <a:rPr lang="ru-RU" sz="4000" dirty="0" smtClean="0"/>
              <a:t>ей это имя </a:t>
            </a:r>
          </a:p>
          <a:p>
            <a:pPr marL="45720" indent="0">
              <a:buNone/>
            </a:pPr>
            <a:r>
              <a:rPr lang="ru-RU" sz="4000" dirty="0"/>
              <a:t>п</a:t>
            </a:r>
            <a:r>
              <a:rPr lang="ru-RU" sz="4000" dirty="0" smtClean="0"/>
              <a:t>онравилось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752"/>
            <a:ext cx="4032448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5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Имя Вероника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27983" y="980728"/>
            <a:ext cx="4692321" cy="5472608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sz="4000" dirty="0" smtClean="0"/>
              <a:t>Вероника-имя древнегреческое,</a:t>
            </a:r>
          </a:p>
          <a:p>
            <a:pPr marL="45720" indent="0">
              <a:buNone/>
            </a:pPr>
            <a:r>
              <a:rPr lang="ru-RU" sz="4000" dirty="0" smtClean="0"/>
              <a:t>Вероника-несущая победу, имя</a:t>
            </a:r>
          </a:p>
          <a:p>
            <a:pPr marL="45720" indent="0">
              <a:buNone/>
            </a:pPr>
            <a:r>
              <a:rPr lang="ru-RU" sz="4000" dirty="0" smtClean="0"/>
              <a:t> происходит от имени Беренике:</a:t>
            </a:r>
          </a:p>
          <a:p>
            <a:pPr marL="45720" indent="0">
              <a:buNone/>
            </a:pPr>
            <a:r>
              <a:rPr lang="ru-RU" sz="4000" dirty="0" smtClean="0"/>
              <a:t>«</a:t>
            </a:r>
            <a:r>
              <a:rPr lang="ru-RU" sz="4000" dirty="0" err="1" smtClean="0"/>
              <a:t>феро</a:t>
            </a:r>
            <a:r>
              <a:rPr lang="ru-RU" sz="4000" dirty="0" smtClean="0"/>
              <a:t>»-приносить, «</a:t>
            </a:r>
            <a:r>
              <a:rPr lang="ru-RU" sz="4000" dirty="0" err="1" smtClean="0"/>
              <a:t>нике</a:t>
            </a:r>
            <a:r>
              <a:rPr lang="ru-RU" sz="4000" dirty="0" smtClean="0"/>
              <a:t>»-победа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3528392" cy="540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34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Имя и характер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700808"/>
            <a:ext cx="8570021" cy="4104456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sz="4000" dirty="0"/>
              <a:t>Обаятельная живая девочка. Любит музыку, танцы, обожает выступать перед гостями. В школьном возрасте </a:t>
            </a:r>
            <a:r>
              <a:rPr lang="ru-RU" sz="4000" dirty="0" smtClean="0"/>
              <a:t>она рисует</a:t>
            </a:r>
            <a:r>
              <a:rPr lang="ru-RU" sz="4000" dirty="0"/>
              <a:t>, занимается спортом. Вероника не любит быть одна, она постоянный участник всех школьных, позже институтских мероприятий, вечеров, пользуется неизменным успехом у молодых людей.</a:t>
            </a:r>
          </a:p>
        </p:txBody>
      </p:sp>
    </p:spTree>
    <p:extLst>
      <p:ext uri="{BB962C8B-B14F-4D97-AF65-F5344CB8AC3E}">
        <p14:creationId xmlns:p14="http://schemas.microsoft.com/office/powerpoint/2010/main" val="106995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День рождения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4008" y="1556792"/>
            <a:ext cx="3600400" cy="43924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dirty="0" smtClean="0"/>
              <a:t>Дни рождения Вероники </a:t>
            </a:r>
            <a:r>
              <a:rPr lang="ru-RU" sz="4000" dirty="0" smtClean="0"/>
              <a:t>с 21 мая </a:t>
            </a:r>
            <a:r>
              <a:rPr lang="ru-RU" sz="4000" dirty="0" smtClean="0"/>
              <a:t>- </a:t>
            </a:r>
            <a:r>
              <a:rPr lang="ru-RU" sz="4000" dirty="0" smtClean="0"/>
              <a:t>21 </a:t>
            </a:r>
            <a:r>
              <a:rPr lang="ru-RU" sz="4000" dirty="0" smtClean="0"/>
              <a:t>июня</a:t>
            </a:r>
          </a:p>
          <a:p>
            <a:pPr marL="45720" indent="0">
              <a:buNone/>
            </a:pPr>
            <a:r>
              <a:rPr lang="ru-RU" sz="4000" dirty="0" smtClean="0"/>
              <a:t>Мое ДР-22 мая!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3888432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44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188640"/>
            <a:ext cx="6264696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ИМЕНИНЫ, СВЯТЫЕ ПОКРОВИТЕЛИ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139952" y="1700808"/>
            <a:ext cx="4320480" cy="4824536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sz="4000" dirty="0"/>
              <a:t>Вероника святая, 25 (12) июля. Женщина </a:t>
            </a:r>
            <a:r>
              <a:rPr lang="ru-RU" sz="4000" dirty="0" smtClean="0"/>
              <a:t>сильно болела, </a:t>
            </a:r>
            <a:r>
              <a:rPr lang="ru-RU" sz="4000" dirty="0"/>
              <a:t>исцелена была самим Иисусом </a:t>
            </a:r>
            <a:r>
              <a:rPr lang="ru-RU" sz="4000" dirty="0" smtClean="0"/>
              <a:t>Христом. Она вытерла пот и кровь на его лице, когда он нес свой крест </a:t>
            </a:r>
            <a:r>
              <a:rPr lang="ru-RU" sz="4000" smtClean="0"/>
              <a:t>на место, </a:t>
            </a:r>
            <a:r>
              <a:rPr lang="ru-RU" sz="4000" dirty="0" smtClean="0"/>
              <a:t>где </a:t>
            </a:r>
            <a:r>
              <a:rPr lang="ru-RU" sz="4000" smtClean="0"/>
              <a:t>его распяли.   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475856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133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</TotalTime>
  <Words>174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Тайна имени Вероника</vt:lpstr>
      <vt:lpstr> Почему меня так назвали?</vt:lpstr>
      <vt:lpstr>Имя Вероника</vt:lpstr>
      <vt:lpstr>Имя и характер</vt:lpstr>
      <vt:lpstr>День рождения</vt:lpstr>
      <vt:lpstr>ИМЕНИНЫ, СВЯТЫЕ ПОКРОВИТЕЛИ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Тайна имени Вероника</dc:title>
  <dc:creator>Администратор</dc:creator>
  <cp:lastModifiedBy>Администратор</cp:lastModifiedBy>
  <cp:revision>8</cp:revision>
  <dcterms:created xsi:type="dcterms:W3CDTF">2012-05-17T14:14:38Z</dcterms:created>
  <dcterms:modified xsi:type="dcterms:W3CDTF">2012-05-17T15:25:43Z</dcterms:modified>
</cp:coreProperties>
</file>