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C11"/>
    <a:srgbClr val="F98BE9"/>
    <a:srgbClr val="F7E1F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3228019-4FB2-42B5-868A-2C58868193F3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23F308E-6935-4428-A78E-10DF7B1D1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3F308E-6935-4428-A78E-10DF7B1D185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99016-313C-4D2C-AC96-004A5B42FC96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665BA-97D9-4507-ACE1-7AE2DBB5C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75322-32C8-4FC6-BE7A-8D12CE9C422E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0FA99-880B-444A-8C1B-9CAC4B521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4631C-B9EC-44AC-914F-72F36847BDE3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D7C44-B725-497F-A550-19122C6B2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55962-AAF6-4C79-94AE-E8009C05BF75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1C6B6-CEBA-4B45-B651-3D9B2F842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D72D4-0866-4749-B300-5831CC9FF9AC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24B94-5C10-4B6C-B719-2CCD4E55E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CE55D-C625-48EE-BB27-1E3D7D664149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CB197-6DDD-42BF-ABFB-48D933A11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03891-8C82-4BF6-95C9-C6CEEC4F1E87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20A53-3E47-460D-A1C5-B07C90A0A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A28C0-BF0F-4996-AC4C-404DB8B8D873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4E5A6-6DA8-4E24-A4A7-89B1A4873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38177-52A1-4181-8A5D-67F919A19A09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15C25-4BA2-4DB6-BAFF-B536871AC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ABB17-1336-4B1D-8F80-D8DE1F5FD45E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DFBB-2953-4DBE-8612-C525A0723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D5518-9249-4545-AC98-EF57C5AD6552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E9AB-818F-49D0-BA99-3EB68AE58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E150BC-5D50-43F8-95F3-B0FEF403AE38}" type="datetime1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2AE234-69B7-42C4-8649-CEEE7CA0F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4286251"/>
            <a:ext cx="857251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785813" y="1857364"/>
            <a:ext cx="7772400" cy="128588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j-lt"/>
              </a:rPr>
              <a:t>Дневник достижений ученицы 2 класса</a:t>
            </a:r>
            <a:r>
              <a:rPr lang="ru-RU" sz="4800" b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j-lt"/>
              </a:rPr>
              <a:t/>
            </a:r>
            <a:br>
              <a:rPr lang="ru-RU" sz="4800" b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j-lt"/>
              </a:rPr>
            </a:br>
            <a:endParaRPr lang="ru-RU" sz="4800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1" y="3071811"/>
            <a:ext cx="5257812" cy="239554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Ситенко Яны</a:t>
            </a:r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65" y="5500689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4" y="428625"/>
            <a:ext cx="666751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1"/>
            <a:ext cx="690563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1"/>
            <a:ext cx="690563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286001" y="4500570"/>
            <a:ext cx="50006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E1C1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Классный руководитель:</a:t>
            </a:r>
          </a:p>
          <a:p>
            <a:pPr algn="ctr"/>
            <a:r>
              <a:rPr lang="ru-RU" sz="2400" b="1" dirty="0" smtClean="0">
                <a:solidFill>
                  <a:srgbClr val="1E1C1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Елена Кузьминична Белобородова</a:t>
            </a:r>
          </a:p>
          <a:p>
            <a:pPr algn="ctr"/>
            <a:r>
              <a:rPr lang="ru-RU" sz="2400" b="1" dirty="0" smtClean="0">
                <a:solidFill>
                  <a:srgbClr val="1E1C1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МОУ «Новомихайловская СОШ»</a:t>
            </a:r>
            <a:endParaRPr lang="ru-RU" sz="2400" dirty="0">
              <a:solidFill>
                <a:srgbClr val="1E1C1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5" y="428605"/>
            <a:ext cx="39703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Достижения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C38177-52A1-4181-8A5D-67F919A19A09}" type="datetime1">
              <a:rPr lang="ru-RU" smtClean="0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15C25-4BA2-4DB6-BAFF-B536871ACEA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14290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Характеристика учащегося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C38177-52A1-4181-8A5D-67F919A19A09}" type="datetime1">
              <a:rPr lang="ru-RU" smtClean="0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15C25-4BA2-4DB6-BAFF-B536871ACEA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8286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За время обучения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Яна показала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себя  добросовестной ученицей.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Она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обладает способностью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хорошо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усваивать учебный материал, но очень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не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собранная, поэтому достигает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средних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результатов.</a:t>
            </a:r>
            <a:b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</a:b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В учебной деятельности проявляет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активное 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участие. На уроках работает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медленно,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ко всем предметам относится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добросовестно. Домашние задания выполняет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всегда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и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полностью.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 Яна очень хорошо усвоила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таблицу умножения и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деления, 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справляется с решением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примеров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.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 Даёт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неполные, односложные ответы на поставленный вопрос.</a:t>
            </a:r>
            <a:b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</a:b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Память развита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, стихи рассказывает наизусть и выразительно, но с трудом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запоминает и рассказывает сказки, басни,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рассказы. Яна с увлечением участвует в различных конкурсах и викторинах, неоднократно занимала </a:t>
            </a:r>
            <a:r>
              <a:rPr lang="ru-RU" sz="1600" b="1" smtClean="0">
                <a:solidFill>
                  <a:srgbClr val="1E1C11"/>
                </a:solidFill>
                <a:cs typeface="Arial" pitchFamily="34" charset="0"/>
              </a:rPr>
              <a:t>призовые места.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</a:b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Замечания учителя выслушивает,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и старается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действовать в соответствии с ними. Все поручения выполняет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очень добросовестно.</a:t>
            </a:r>
            <a:b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</a:b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Дружеские отношения со сверстниками завязывает легко, но не постоянна.</a:t>
            </a:r>
            <a:b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</a:b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Физическое развитие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соответствует возрасту. 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Внешний вид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всегда опрятен. Школьные принадлежности в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порядке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.</a:t>
            </a:r>
            <a:b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</a:b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Домашний контроль 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хороший. Вся семья старается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быть в курсе школьных дел, часто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звонят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и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приходят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в школу.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Родители обеспечивают  Яну всем 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необходимым</a:t>
            </a:r>
            <a:r>
              <a:rPr lang="ru-RU" sz="1600" b="1" dirty="0" smtClean="0">
                <a:solidFill>
                  <a:srgbClr val="1E1C11"/>
                </a:solidFill>
                <a:cs typeface="Arial" pitchFamily="34" charset="0"/>
              </a:rPr>
              <a:t>. Классу оказывают большую помощь.</a:t>
            </a:r>
            <a:endParaRPr lang="ru-RU" sz="1600" b="1" dirty="0">
              <a:solidFill>
                <a:srgbClr val="1E1C11"/>
              </a:solidFill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85728"/>
            <a:ext cx="7429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Характеристика учащегося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3" y="285729"/>
            <a:ext cx="4000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об учащемся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C:\Documents and Settings\User.HOME-1ED149D8E8.000\Мои документы\маленькие солдаты\Новая папка\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5" y="714356"/>
            <a:ext cx="3571875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1" y="3357562"/>
          <a:ext cx="5000659" cy="292895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85884"/>
                <a:gridCol w="773211"/>
                <a:gridCol w="1780648"/>
                <a:gridCol w="1160916"/>
              </a:tblGrid>
              <a:tr h="292895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Ситенко Яна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98B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16.04200г.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98B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Отец: Ситенко Михаил Анатольевич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Мать:  Ситенко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Юлия Григорьевна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98B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Коммунистическая -11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98B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22" y="2143116"/>
          <a:ext cx="5000660" cy="1214446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60917"/>
                <a:gridCol w="1010149"/>
                <a:gridCol w="1668677"/>
                <a:gridCol w="1160917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Ф.И.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учащегося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7E1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рождения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7E1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7E1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7E1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9" y="642919"/>
            <a:ext cx="7429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Характеристика учащегося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428736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Ситенко Яна </a:t>
            </a:r>
            <a:r>
              <a:rPr lang="ru-RU" sz="2400" dirty="0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– ученица 2 класса, к учёбе относится с интересом, но усвоение учебного материала даётся с трудом. Девочка рассеяна, невнимательна, без помощи учителя не может организовать учебную деятельность. Яна - доброжелательная, аккуратная,  любит рисовать, фантазировать. На уроках усидчива, старается выполнить всё начатое до конца. Сильно переживает за какие-либо недочёты. Она очень любит читать, пересказывает близко к тексту. Принимает активное участие в жизни школы и класса, участвует в различных мероприятиях, конкурсах. Неоднократно занимала призовые места в школе.</a:t>
            </a:r>
          </a:p>
          <a:p>
            <a:pPr algn="ctr"/>
            <a:r>
              <a:rPr lang="ru-RU" sz="2400" dirty="0" smtClean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3" y="357166"/>
            <a:ext cx="68262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«Конверт откровений»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7" y="1643051"/>
            <a:ext cx="8072479" cy="463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бы ты мог перевоплотиться в животное, то в какое? Почему именно в это?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</a:t>
            </a:r>
          </a:p>
          <a:p>
            <a:endParaRPr lang="ru-RU" sz="1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бы добрая фея обещала выполнить три твоих желания, то что бы ты пожелал?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</a:t>
            </a:r>
          </a:p>
          <a:p>
            <a:endParaRPr lang="ru-RU" sz="1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 три качества, которые ты больше всего ценишь в человеке?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____________________________________ __________________________                                 </a:t>
            </a:r>
          </a:p>
          <a:p>
            <a:endParaRPr lang="ru-RU" sz="1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качества ты считаешь отвратительными?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</a:t>
            </a:r>
          </a:p>
          <a:p>
            <a:endParaRPr lang="ru-RU" sz="1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Каким человеком ты себя считаешь?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642919"/>
            <a:ext cx="74131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«Незаконченный тезис»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7" y="1857365"/>
            <a:ext cx="850112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Хорошая жизнь </a:t>
            </a:r>
            <a:r>
              <a:rPr lang="ru-RU" b="1" i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– ________________________________________________</a:t>
            </a:r>
          </a:p>
          <a:p>
            <a:pPr>
              <a:defRPr/>
            </a:pPr>
            <a:endParaRPr lang="ru-RU" b="1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Быть человеком, значит </a:t>
            </a:r>
            <a:r>
              <a:rPr lang="ru-RU" b="1" i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…________________________________________</a:t>
            </a:r>
          </a:p>
          <a:p>
            <a:pPr>
              <a:defRPr/>
            </a:pPr>
            <a:endParaRPr lang="ru-RU" b="1" i="1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Самое главное в жизни </a:t>
            </a:r>
            <a:r>
              <a:rPr lang="ru-RU" b="1" i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…_________________________________________</a:t>
            </a:r>
          </a:p>
          <a:p>
            <a:pPr>
              <a:defRPr/>
            </a:pPr>
            <a:endParaRPr lang="ru-RU" b="1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Чтобы иметь друзей, надо</a:t>
            </a:r>
            <a:r>
              <a:rPr lang="ru-RU" b="1" i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 …______________________________________</a:t>
            </a:r>
          </a:p>
          <a:p>
            <a:pPr>
              <a:defRPr/>
            </a:pPr>
            <a:endParaRPr lang="ru-RU" b="1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Когда есть свободное время, я</a:t>
            </a:r>
            <a:r>
              <a:rPr lang="ru-RU" b="1" i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 …___________________________________</a:t>
            </a:r>
          </a:p>
          <a:p>
            <a:pPr>
              <a:defRPr/>
            </a:pPr>
            <a:endParaRPr lang="ru-RU" b="1" i="1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Музыка нужна, так как </a:t>
            </a:r>
            <a:r>
              <a:rPr lang="ru-RU" b="1" i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…________________________________________</a:t>
            </a:r>
          </a:p>
          <a:p>
            <a:pPr>
              <a:defRPr/>
            </a:pPr>
            <a:endParaRPr lang="ru-RU" b="1" i="1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Я не согласен с тем, что говорят, будто я…</a:t>
            </a:r>
            <a:r>
              <a:rPr lang="ru-RU" b="1" i="1" dirty="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__________________________</a:t>
            </a:r>
            <a:endParaRPr lang="ru-RU" sz="1600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049" y="214290"/>
            <a:ext cx="48156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Учебные успехи</a:t>
            </a:r>
            <a:endParaRPr lang="ru-RU" sz="4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3" y="1000109"/>
          <a:ext cx="8001054" cy="5369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9"/>
                <a:gridCol w="1333509"/>
                <a:gridCol w="1333509"/>
                <a:gridCol w="1333509"/>
                <a:gridCol w="1333509"/>
                <a:gridCol w="1333509"/>
              </a:tblGrid>
              <a:tr h="75365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предмет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 четверть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 четверть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 четверть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 четверть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 год</a:t>
                      </a:r>
                      <a:endParaRPr lang="ru-RU" sz="1800" dirty="0"/>
                    </a:p>
                  </a:txBody>
                  <a:tcPr/>
                </a:tc>
              </a:tr>
              <a:tr h="5275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Русск.</a:t>
                      </a:r>
                      <a:r>
                        <a:rPr lang="ru-RU" sz="1800" baseline="0" dirty="0" smtClean="0">
                          <a:solidFill>
                            <a:srgbClr val="1E1C11"/>
                          </a:solidFill>
                        </a:rPr>
                        <a:t> язык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5275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Л.чтение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5275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Нем. язык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527560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solidFill>
                            <a:srgbClr val="1E1C11"/>
                          </a:solidFill>
                        </a:rPr>
                        <a:t>Математ</a:t>
                      </a:r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.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527560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solidFill>
                            <a:srgbClr val="1E1C11"/>
                          </a:solidFill>
                        </a:rPr>
                        <a:t>Окр</a:t>
                      </a:r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. мир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5275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Музыка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9495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ИЗО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5275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Физ.культ.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5275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E1C11"/>
                          </a:solidFill>
                        </a:rPr>
                        <a:t>Технология</a:t>
                      </a:r>
                      <a:endParaRPr lang="ru-RU" sz="1800" dirty="0">
                        <a:solidFill>
                          <a:srgbClr val="1E1C1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15C25-4BA2-4DB6-BAFF-B536871ACEA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397000"/>
          <a:ext cx="8358245" cy="4717399"/>
        </p:xfrm>
        <a:graphic>
          <a:graphicData uri="http://schemas.openxmlformats.org/drawingml/2006/table">
            <a:tbl>
              <a:tblPr/>
              <a:tblGrid>
                <a:gridCol w="366933"/>
                <a:gridCol w="2063660"/>
                <a:gridCol w="474771"/>
                <a:gridCol w="1852205"/>
                <a:gridCol w="478761"/>
                <a:gridCol w="1222834"/>
                <a:gridCol w="295232"/>
                <a:gridCol w="1603849"/>
              </a:tblGrid>
              <a:tr h="31261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Декабрь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8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261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Февраль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Март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261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2000" b="1" i="1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</a:t>
                      </a: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 i="1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 i="1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 i="1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1E1C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b="1" i="1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1E1C1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166" y="428604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 чтения по годам</a:t>
            </a:r>
            <a:endParaRPr lang="ru-RU" sz="40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14612" y="357166"/>
            <a:ext cx="64405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 в жизни школы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D:\Новая папка (5)\IMG_0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357167"/>
            <a:ext cx="2071703" cy="1857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Picture 2" descr="C:\Documents and Settings\User.HOME-1ED149D8E8.000\Мои документы\маленькие солдаты\Новая папка\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7" y="2357431"/>
            <a:ext cx="1785951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Documents and Settings\User.HOME-1ED149D8E8.000\Мои документы\маленькие солдаты\Новая папка\SDC106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1" y="4572008"/>
            <a:ext cx="2357455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00296" y="1214427"/>
          <a:ext cx="6286548" cy="5227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7"/>
                <a:gridCol w="1571637"/>
                <a:gridCol w="1571637"/>
                <a:gridCol w="1571637"/>
              </a:tblGrid>
              <a:tr h="47225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Мероприятия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Дата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Я - участник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Я - призёр</a:t>
                      </a:r>
                      <a:endParaRPr lang="ru-RU" sz="1800" dirty="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33734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2" y="500043"/>
            <a:ext cx="70892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Увлечения и интересы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3" y="1285861"/>
          <a:ext cx="7929618" cy="4491717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4405325"/>
                <a:gridCol w="3524293"/>
              </a:tblGrid>
              <a:tr h="11362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1E1C1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1E1C1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Любимое занятие </a:t>
                      </a:r>
                      <a:endParaRPr lang="ru-RU" sz="2400" b="1" dirty="0">
                        <a:solidFill>
                          <a:srgbClr val="1E1C1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57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1E1C1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Любимый </a:t>
                      </a:r>
                      <a:r>
                        <a:rPr lang="ru-RU" sz="2400" dirty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урок</a:t>
                      </a:r>
                      <a:endParaRPr lang="ru-RU" sz="2400" b="1" dirty="0">
                        <a:solidFill>
                          <a:srgbClr val="1E1C1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463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1E1C1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Будущая профессия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1E1C1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1349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Любимые </a:t>
                      </a:r>
                      <a:r>
                        <a:rPr lang="ru-RU" sz="2400" dirty="0" smtClean="0">
                          <a:solidFill>
                            <a:srgbClr val="1E1C1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передачи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1E1C1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0" descr="D:\Мои документы\АННА\презентации\Коллекция картинок (Microsoft)\j039673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80" y="4357695"/>
            <a:ext cx="182562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9" descr="D:\Мои документы\АННА\презентации\Коллекция картинок (Microsoft)\j039668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3" y="5286388"/>
            <a:ext cx="1825625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j03975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5143511"/>
            <a:ext cx="2357455" cy="1357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1</Template>
  <TotalTime>124</TotalTime>
  <Words>380</Words>
  <Application>Microsoft Office PowerPoint</Application>
  <PresentationFormat>Экран (4:3)</PresentationFormat>
  <Paragraphs>137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Праздник детский 1</vt:lpstr>
      <vt:lpstr>Дневник достижений ученицы 2 класса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Дневник достижений ученицы 2 класса </dc:title>
  <dc:creator>User</dc:creator>
  <dc:description>http://aida.ucoz.ru</dc:description>
  <cp:lastModifiedBy>User</cp:lastModifiedBy>
  <cp:revision>19</cp:revision>
  <dcterms:created xsi:type="dcterms:W3CDTF">2010-10-23T11:02:45Z</dcterms:created>
  <dcterms:modified xsi:type="dcterms:W3CDTF">2012-10-25T20:16:28Z</dcterms:modified>
  <cp:category>шаблоны к Powerpoint</cp:category>
</cp:coreProperties>
</file>