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6335E-2770-41E6-A6EA-7FC1B954888A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00B97-E045-40B0-AB60-7B2A80175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6335E-2770-41E6-A6EA-7FC1B954888A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00B97-E045-40B0-AB60-7B2A80175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6335E-2770-41E6-A6EA-7FC1B954888A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00B97-E045-40B0-AB60-7B2A80175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6335E-2770-41E6-A6EA-7FC1B954888A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00B97-E045-40B0-AB60-7B2A80175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6335E-2770-41E6-A6EA-7FC1B954888A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00B97-E045-40B0-AB60-7B2A80175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6335E-2770-41E6-A6EA-7FC1B954888A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00B97-E045-40B0-AB60-7B2A80175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6335E-2770-41E6-A6EA-7FC1B954888A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00B97-E045-40B0-AB60-7B2A80175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6335E-2770-41E6-A6EA-7FC1B954888A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00B97-E045-40B0-AB60-7B2A80175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6335E-2770-41E6-A6EA-7FC1B954888A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00B97-E045-40B0-AB60-7B2A80175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6335E-2770-41E6-A6EA-7FC1B954888A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00B97-E045-40B0-AB60-7B2A80175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6335E-2770-41E6-A6EA-7FC1B954888A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00B97-E045-40B0-AB60-7B2A80175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onotype Corsiva" pitchFamily="66" charset="0"/>
              </a:defRPr>
            </a:lvl1pPr>
          </a:lstStyle>
          <a:p>
            <a:fld id="{7466335E-2770-41E6-A6EA-7FC1B954888A}" type="datetimeFigureOut">
              <a:rPr lang="ru-RU" smtClean="0"/>
              <a:pPr/>
              <a:t>18.03.2013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Monotype Corsiva" pitchFamily="66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Monotype Corsiva" pitchFamily="66" charset="0"/>
              </a:defRPr>
            </a:lvl1pPr>
          </a:lstStyle>
          <a:p>
            <a:fld id="{73700B97-E045-40B0-AB60-7B2A801754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Monotype Corsiva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Monotype Corsiva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Monotype Corsiva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Monotype Corsiva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Monotype Corsiva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Monotype Corsiva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1\&#1056;&#1072;&#1073;&#1086;&#1095;&#1080;&#1081;%20&#1089;&#1090;&#1086;&#1083;\P.%20I.%20CHajkovskij%20-%20Vremena%20goda%20(dekabr')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2714620"/>
            <a:ext cx="7361311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Константин</a:t>
            </a:r>
          </a:p>
          <a:p>
            <a:pPr algn="ctr"/>
            <a:r>
              <a:rPr lang="ru-RU" sz="8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Фёдорович </a:t>
            </a:r>
          </a:p>
          <a:p>
            <a:pPr algn="ctr"/>
            <a:r>
              <a:rPr lang="ru-RU" sz="80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Юон</a:t>
            </a:r>
            <a:endParaRPr lang="ru-RU" sz="8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14290"/>
            <a:ext cx="835824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Monotype Corsiva" pitchFamily="66" charset="0"/>
              </a:rPr>
              <a:t>Великие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Monotype Corsiva" pitchFamily="66" charset="0"/>
              </a:rPr>
              <a:t>русские художники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7843-0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85728"/>
            <a:ext cx="3857652" cy="640603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214810" y="1142984"/>
            <a:ext cx="478634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Константин Фёдорович </a:t>
            </a:r>
            <a:r>
              <a:rPr lang="ru-RU" sz="2800" dirty="0" err="1" smtClean="0">
                <a:solidFill>
                  <a:srgbClr val="FF0000"/>
                </a:solidFill>
                <a:latin typeface="Monotype Corsiva" pitchFamily="66" charset="0"/>
              </a:rPr>
              <a:t>Юон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2800" dirty="0" smtClean="0">
                <a:latin typeface="Monotype Corsiva" pitchFamily="66" charset="0"/>
              </a:rPr>
              <a:t>– один из замечательных русских живописцев. Рисовать </a:t>
            </a:r>
            <a:r>
              <a:rPr lang="ru-RU" sz="2800" dirty="0" err="1" smtClean="0">
                <a:latin typeface="Monotype Corsiva" pitchFamily="66" charset="0"/>
              </a:rPr>
              <a:t>Юон</a:t>
            </a:r>
            <a:r>
              <a:rPr lang="ru-RU" sz="2800" dirty="0" smtClean="0">
                <a:latin typeface="Monotype Corsiva" pitchFamily="66" charset="0"/>
              </a:rPr>
              <a:t> начал с 8 лет и всю жизнь посвятил живописи. Он учился у таких великих художников, как В.А.Серов, К.А.Коровин, И.И.Левитан.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642918"/>
            <a:ext cx="3784600" cy="539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286248" y="714356"/>
            <a:ext cx="47149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 smtClean="0">
                <a:solidFill>
                  <a:srgbClr val="FF0000"/>
                </a:solidFill>
                <a:latin typeface="Monotype Corsiva" pitchFamily="66" charset="0"/>
              </a:rPr>
              <a:t>Юон</a:t>
            </a:r>
            <a:r>
              <a:rPr lang="ru-RU" sz="4000" dirty="0" smtClean="0">
                <a:latin typeface="Monotype Corsiva" pitchFamily="66" charset="0"/>
              </a:rPr>
              <a:t> очень любил весну и </a:t>
            </a:r>
            <a:r>
              <a:rPr lang="ru-RU" sz="4000" dirty="0" err="1" smtClean="0">
                <a:latin typeface="Monotype Corsiva" pitchFamily="66" charset="0"/>
              </a:rPr>
              <a:t>зиму.Он</a:t>
            </a:r>
            <a:r>
              <a:rPr lang="ru-RU" sz="4000" dirty="0" smtClean="0">
                <a:latin typeface="Monotype Corsiva" pitchFamily="66" charset="0"/>
              </a:rPr>
              <a:t> писал: «Я искал новые краски в природе – в русской зиме и весне».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им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1071546"/>
            <a:ext cx="8501122" cy="54067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2004822" y="142852"/>
            <a:ext cx="51343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Зима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pic>
        <p:nvPicPr>
          <p:cNvPr id="4" name="P. I. CHajkovskij - Vremena goda (dekabr'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286776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6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нец зим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1142984"/>
            <a:ext cx="7162131" cy="557213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785786" y="142852"/>
            <a:ext cx="78581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Полдень. Конец зимы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усская зим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1071546"/>
            <a:ext cx="7920656" cy="55761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111486" y="142852"/>
            <a:ext cx="49210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Monotype Corsiva" pitchFamily="66" charset="0"/>
              </a:rPr>
              <a:t>Русская зима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роицкая лавра зимо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1785926"/>
            <a:ext cx="7819183" cy="46445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000100" y="357166"/>
            <a:ext cx="70871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Monotype Corsiva" pitchFamily="66" charset="0"/>
              </a:rPr>
              <a:t>Троицкая лавра зимой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ерные берез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1357298"/>
            <a:ext cx="8018253" cy="53187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2143108" y="214290"/>
            <a:ext cx="40799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Чёрные берёзы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артовское солнц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1285860"/>
            <a:ext cx="7286676" cy="544314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1714480" y="142852"/>
            <a:ext cx="52100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Мартовское солнце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78</Words>
  <Application>Microsoft Office PowerPoint</Application>
  <PresentationFormat>Экран (4:3)</PresentationFormat>
  <Paragraphs>13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11</cp:revision>
  <dcterms:created xsi:type="dcterms:W3CDTF">2011-01-25T16:47:39Z</dcterms:created>
  <dcterms:modified xsi:type="dcterms:W3CDTF">2013-03-18T11:33:38Z</dcterms:modified>
</cp:coreProperties>
</file>