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8"/>
  </p:notesMasterIdLst>
  <p:sldIdLst>
    <p:sldId id="257" r:id="rId2"/>
    <p:sldId id="256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F413FA79-FDE9-4F08-8F39-D0402F695CCE}">
          <p14:sldIdLst>
            <p14:sldId id="257"/>
            <p14:sldId id="256"/>
            <p14:sldId id="258"/>
            <p14:sldId id="259"/>
            <p14:sldId id="260"/>
            <p14:sldId id="26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728" autoAdjust="0"/>
  </p:normalViewPr>
  <p:slideViewPr>
    <p:cSldViewPr>
      <p:cViewPr>
        <p:scale>
          <a:sx n="70" d="100"/>
          <a:sy n="70" d="100"/>
        </p:scale>
        <p:origin x="-1176" y="6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2046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B30155-8682-494D-9B0F-22FB9CB80CBD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C9383-A831-40E8-B1E6-EF4F2D251C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9373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C9383-A831-40E8-B1E6-EF4F2D251C31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95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275B1-D274-42CB-80F3-EB52A21D8697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DAD56-B752-4627-BBAB-6D3C36AFC0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275B1-D274-42CB-80F3-EB52A21D8697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DAD56-B752-4627-BBAB-6D3C36AFC0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275B1-D274-42CB-80F3-EB52A21D8697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DAD56-B752-4627-BBAB-6D3C36AFC0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275B1-D274-42CB-80F3-EB52A21D8697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DAD56-B752-4627-BBAB-6D3C36AFC0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275B1-D274-42CB-80F3-EB52A21D8697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DAD56-B752-4627-BBAB-6D3C36AFC0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275B1-D274-42CB-80F3-EB52A21D8697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DAD56-B752-4627-BBAB-6D3C36AFC0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275B1-D274-42CB-80F3-EB52A21D8697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DAD56-B752-4627-BBAB-6D3C36AFC0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275B1-D274-42CB-80F3-EB52A21D8697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DAD56-B752-4627-BBAB-6D3C36AFC0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275B1-D274-42CB-80F3-EB52A21D8697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DAD56-B752-4627-BBAB-6D3C36AFC0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275B1-D274-42CB-80F3-EB52A21D8697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DAD56-B752-4627-BBAB-6D3C36AFC0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275B1-D274-42CB-80F3-EB52A21D8697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DAD56-B752-4627-BBAB-6D3C36AFC0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03275B1-D274-42CB-80F3-EB52A21D8697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02DAD56-B752-4627-BBAB-6D3C36AFC0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212" y="138896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100%</a:t>
            </a:r>
            <a:r>
              <a:rPr lang="ru-RU" sz="6600" dirty="0" smtClean="0"/>
              <a:t> студент или как сдать </a:t>
            </a:r>
            <a:r>
              <a:rPr lang="ru-RU" sz="6600" dirty="0" smtClean="0">
                <a:solidFill>
                  <a:srgbClr val="FFC000"/>
                </a:solidFill>
              </a:rPr>
              <a:t>ЕГЭ </a:t>
            </a:r>
            <a:r>
              <a:rPr lang="ru-RU" sz="6600" dirty="0" smtClean="0"/>
              <a:t>на </a:t>
            </a:r>
            <a:r>
              <a:rPr lang="ru-RU" sz="6600" dirty="0" smtClean="0">
                <a:solidFill>
                  <a:srgbClr val="FF0000"/>
                </a:solidFill>
              </a:rPr>
              <a:t>100</a:t>
            </a:r>
            <a:r>
              <a:rPr lang="ru-RU" sz="6600" dirty="0" smtClean="0"/>
              <a:t> баллов.</a:t>
            </a:r>
            <a:endParaRPr lang="ru-RU" sz="6600" dirty="0"/>
          </a:p>
        </p:txBody>
      </p:sp>
      <p:sp>
        <p:nvSpPr>
          <p:cNvPr id="4" name="TextBox 3"/>
          <p:cNvSpPr txBox="1"/>
          <p:nvPr/>
        </p:nvSpPr>
        <p:spPr>
          <a:xfrm>
            <a:off x="1475656" y="188639"/>
            <a:ext cx="64087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dirty="0" smtClean="0">
                <a:latin typeface="Times New Roman"/>
                <a:ea typeface="Times New Roman"/>
              </a:rPr>
              <a:t>Муниципальный конкурс презентаций </a:t>
            </a:r>
            <a:r>
              <a:rPr lang="ru-RU" sz="2400" b="1" dirty="0">
                <a:latin typeface="Times New Roman"/>
                <a:ea typeface="Times New Roman"/>
              </a:rPr>
              <a:t>для учащихся </a:t>
            </a:r>
            <a:r>
              <a:rPr lang="ru-RU" sz="2400" dirty="0" smtClean="0">
                <a:latin typeface="Times New Roman"/>
                <a:ea typeface="Times New Roman"/>
              </a:rPr>
              <a:t> </a:t>
            </a:r>
            <a:r>
              <a:rPr lang="ru-RU" sz="2400" b="1" dirty="0" smtClean="0">
                <a:latin typeface="Times New Roman"/>
                <a:ea typeface="Times New Roman"/>
              </a:rPr>
              <a:t>10-11 классов </a:t>
            </a:r>
          </a:p>
          <a:p>
            <a:pPr algn="ctr">
              <a:spcAft>
                <a:spcPts val="0"/>
              </a:spcAft>
            </a:pPr>
            <a:r>
              <a:rPr lang="ru-RU" sz="2400" b="1" dirty="0" smtClean="0">
                <a:latin typeface="Times New Roman"/>
                <a:ea typeface="Times New Roman"/>
              </a:rPr>
              <a:t>«</a:t>
            </a:r>
            <a:r>
              <a:rPr lang="ru-RU" sz="2400" b="1" dirty="0">
                <a:latin typeface="Times New Roman"/>
                <a:ea typeface="Times New Roman"/>
              </a:rPr>
              <a:t>ЕГЭ на 100 баллов»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24998" y="5230941"/>
            <a:ext cx="53285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МБОУ СОШ № 46 </a:t>
            </a:r>
            <a:r>
              <a:rPr lang="ru-RU" dirty="0" err="1" smtClean="0"/>
              <a:t>пгт</a:t>
            </a:r>
            <a:r>
              <a:rPr lang="ru-RU" dirty="0" smtClean="0"/>
              <a:t> Черноморский</a:t>
            </a:r>
          </a:p>
          <a:p>
            <a:r>
              <a:rPr lang="ru-RU" dirty="0" smtClean="0"/>
              <a:t>МО Северский район</a:t>
            </a:r>
          </a:p>
          <a:p>
            <a:r>
              <a:rPr lang="ru-RU" dirty="0" err="1" smtClean="0"/>
              <a:t>Вингорская</a:t>
            </a:r>
            <a:r>
              <a:rPr lang="ru-RU" dirty="0" smtClean="0"/>
              <a:t> Светлана Викторовна, заместитель директора по УВР.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247298050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8147248" cy="1139726"/>
          </a:xfrm>
        </p:spPr>
        <p:txBody>
          <a:bodyPr/>
          <a:lstStyle/>
          <a:p>
            <a:pPr marL="0" indent="0" algn="ctr">
              <a:buNone/>
            </a:pPr>
            <a:r>
              <a:rPr lang="ru-RU" sz="6000" dirty="0" smtClean="0">
                <a:solidFill>
                  <a:srgbClr val="FF0000"/>
                </a:solidFill>
              </a:rPr>
              <a:t>Поставь цель!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1840" y="1412776"/>
            <a:ext cx="2592288" cy="1944216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67544" y="1412776"/>
            <a:ext cx="3024336" cy="4752528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ru-RU" sz="1800" b="1" dirty="0" smtClean="0"/>
              <a:t>Выбери ВУЗ в который хочешь поступить (Оценивая здраво свои возможности)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1800" b="1" dirty="0" smtClean="0"/>
              <a:t>Не нужно мечтать о высшем балле при средней оценке «3»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1800" b="1" dirty="0" smtClean="0"/>
              <a:t>Подумай что тебе нужно и что ты можешь для этого сделать.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1800" b="1" dirty="0" smtClean="0"/>
              <a:t>Выбирай учебное заведение в соответствии со своими желаниями.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1800" b="1" dirty="0" smtClean="0"/>
              <a:t>Помни! Определиться с выбором экзаменов можно только до 1 марта.</a:t>
            </a:r>
            <a:endParaRPr lang="ru-RU" sz="1800" b="1" dirty="0"/>
          </a:p>
        </p:txBody>
      </p:sp>
      <p:pic>
        <p:nvPicPr>
          <p:cNvPr id="1027" name="Picture 3" descr="D:\Documents and Settings\елена\Мои документы\Downloads\665160_w640_h640_bros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412776"/>
            <a:ext cx="2917068" cy="4272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:\Documents and Settings\елена\Мои документы\Downloads\listovk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814866"/>
            <a:ext cx="2922009" cy="2520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7841217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7"/>
            <a:ext cx="8064896" cy="1224136"/>
          </a:xfrm>
        </p:spPr>
        <p:txBody>
          <a:bodyPr/>
          <a:lstStyle/>
          <a:p>
            <a:pPr marL="0" indent="0" algn="ctr">
              <a:buNone/>
            </a:pPr>
            <a:r>
              <a:rPr lang="ru-RU" sz="5400" dirty="0" smtClean="0">
                <a:solidFill>
                  <a:srgbClr val="FF0000"/>
                </a:solidFill>
              </a:rPr>
              <a:t>Составь план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3568" y="1556792"/>
            <a:ext cx="7488832" cy="4464496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Выбери предметы, которые тебе нужны  для поступления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Проверь свои знания по этим  предметам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Определи  слабые места и повтори темы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Составь план подготовки по  каждому предмету по-отдельности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Выбери запасные предметы, для увеличения шансов поступления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Тренируйся! </a:t>
            </a:r>
          </a:p>
          <a:p>
            <a:r>
              <a:rPr lang="en-US" sz="2000" dirty="0">
                <a:solidFill>
                  <a:srgbClr val="FF0000"/>
                </a:solidFill>
              </a:rPr>
              <a:t>http://mathege.ru;</a:t>
            </a:r>
            <a:endParaRPr lang="ru-RU" sz="2000" dirty="0">
              <a:solidFill>
                <a:srgbClr val="FF0000"/>
              </a:solidFill>
            </a:endParaRPr>
          </a:p>
          <a:p>
            <a:r>
              <a:rPr lang="en-US" sz="2000" dirty="0">
                <a:solidFill>
                  <a:srgbClr val="FF0000"/>
                </a:solidFill>
              </a:rPr>
              <a:t>http://reshuege.ru;</a:t>
            </a:r>
            <a:endParaRPr lang="ru-RU" sz="2000" dirty="0">
              <a:solidFill>
                <a:srgbClr val="FF0000"/>
              </a:solidFill>
            </a:endParaRPr>
          </a:p>
          <a:p>
            <a:r>
              <a:rPr lang="en-US" sz="2000" dirty="0">
                <a:solidFill>
                  <a:srgbClr val="FF0000"/>
                </a:solidFill>
              </a:rPr>
              <a:t>http://</a:t>
            </a:r>
            <a:r>
              <a:rPr lang="ru-RU" sz="2000" dirty="0">
                <a:solidFill>
                  <a:srgbClr val="FF0000"/>
                </a:solidFill>
              </a:rPr>
              <a:t>капканы</a:t>
            </a:r>
            <a:r>
              <a:rPr lang="en-US" sz="2000" dirty="0">
                <a:solidFill>
                  <a:srgbClr val="FF0000"/>
                </a:solidFill>
              </a:rPr>
              <a:t>-</a:t>
            </a:r>
            <a:r>
              <a:rPr lang="ru-RU" sz="2000" dirty="0" err="1">
                <a:solidFill>
                  <a:srgbClr val="FF0000"/>
                </a:solidFill>
              </a:rPr>
              <a:t>егэ</a:t>
            </a:r>
            <a:r>
              <a:rPr lang="en-US" sz="2000" dirty="0">
                <a:solidFill>
                  <a:srgbClr val="FF0000"/>
                </a:solidFill>
              </a:rPr>
              <a:t>.</a:t>
            </a:r>
            <a:r>
              <a:rPr lang="ru-RU" sz="2000" dirty="0" err="1">
                <a:solidFill>
                  <a:srgbClr val="FF0000"/>
                </a:solidFill>
              </a:rPr>
              <a:t>рф</a:t>
            </a:r>
            <a:r>
              <a:rPr lang="ru-RU" sz="2000" dirty="0">
                <a:solidFill>
                  <a:srgbClr val="FF0000"/>
                </a:solidFill>
              </a:rPr>
              <a:t>;</a:t>
            </a:r>
          </a:p>
          <a:p>
            <a:endParaRPr lang="ru-RU" sz="2000" dirty="0" smtClean="0"/>
          </a:p>
          <a:p>
            <a:endParaRPr lang="ru-RU" sz="2000" dirty="0" smtClean="0"/>
          </a:p>
        </p:txBody>
      </p:sp>
      <p:pic>
        <p:nvPicPr>
          <p:cNvPr id="3074" name="Picture 2" descr="D:\Documents and Settings\елена\Мои документы\Downloads\егэ 1_4b219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0019" y="4005064"/>
            <a:ext cx="3576397" cy="2682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5744175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11560" y="116632"/>
            <a:ext cx="3636085" cy="1258493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Составь график занятий</a:t>
            </a:r>
            <a:endParaRPr lang="ru-RU" sz="2800" dirty="0">
              <a:solidFill>
                <a:srgbClr val="FF0000"/>
              </a:solidFill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955948231"/>
              </p:ext>
            </p:extLst>
          </p:nvPr>
        </p:nvGraphicFramePr>
        <p:xfrm>
          <a:off x="971600" y="1556793"/>
          <a:ext cx="6984774" cy="52106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4129"/>
                <a:gridCol w="1164129"/>
                <a:gridCol w="1164129"/>
                <a:gridCol w="1164129"/>
                <a:gridCol w="1164129"/>
                <a:gridCol w="1164129"/>
              </a:tblGrid>
              <a:tr h="54717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Пн.</a:t>
                      </a:r>
                      <a:endParaRPr lang="ru-RU" dirty="0"/>
                    </a:p>
                  </a:txBody>
                  <a:tcPr marL="54847" marR="548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Вт.</a:t>
                      </a:r>
                      <a:endParaRPr lang="ru-RU" dirty="0"/>
                    </a:p>
                  </a:txBody>
                  <a:tcPr marL="54847" marR="548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Ср.</a:t>
                      </a:r>
                      <a:endParaRPr lang="ru-RU" dirty="0"/>
                    </a:p>
                  </a:txBody>
                  <a:tcPr marL="54847" marR="548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Чт.</a:t>
                      </a:r>
                      <a:endParaRPr lang="ru-RU" dirty="0"/>
                    </a:p>
                  </a:txBody>
                  <a:tcPr marL="54847" marR="548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Пт.</a:t>
                      </a:r>
                      <a:endParaRPr lang="ru-RU" dirty="0"/>
                    </a:p>
                  </a:txBody>
                  <a:tcPr marL="54847" marR="548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Сб.</a:t>
                      </a:r>
                      <a:endParaRPr lang="ru-RU" dirty="0"/>
                    </a:p>
                  </a:txBody>
                  <a:tcPr marL="54847" marR="54847"/>
                </a:tc>
              </a:tr>
              <a:tr h="1145373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17:00</a:t>
                      </a:r>
                    </a:p>
                    <a:p>
                      <a:r>
                        <a:rPr lang="ru-RU" dirty="0" smtClean="0"/>
                        <a:t>РУССКИЙ ЯЗЫК</a:t>
                      </a:r>
                    </a:p>
                  </a:txBody>
                  <a:tcPr marL="54847" marR="5484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17:00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РУССКИЙ ЯЗЫК</a:t>
                      </a:r>
                    </a:p>
                  </a:txBody>
                  <a:tcPr marL="54847" marR="5484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17:00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РУССКИЙ ЯЗЫК</a:t>
                      </a:r>
                    </a:p>
                  </a:txBody>
                  <a:tcPr marL="54847" marR="5484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17:00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РУССКИЙ ЯЗЫК</a:t>
                      </a:r>
                    </a:p>
                  </a:txBody>
                  <a:tcPr marL="54847" marR="5484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17:00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РУССКИЙ ЯЗЫК</a:t>
                      </a:r>
                    </a:p>
                    <a:p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 marL="54847" marR="54847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12:00</a:t>
                      </a:r>
                      <a:endParaRPr lang="en-US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РУССКИЙ ЯЗЫК</a:t>
                      </a:r>
                    </a:p>
                  </a:txBody>
                  <a:tcPr marL="54847" marR="54847"/>
                </a:tc>
              </a:tr>
              <a:tr h="1145373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17:</a:t>
                      </a:r>
                      <a:r>
                        <a:rPr lang="en-US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4</a:t>
                      </a:r>
                      <a:r>
                        <a:rPr lang="ru-RU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0</a:t>
                      </a:r>
                    </a:p>
                    <a:p>
                      <a:r>
                        <a:rPr lang="ru-RU" dirty="0" smtClean="0"/>
                        <a:t>МАТЕ-</a:t>
                      </a:r>
                    </a:p>
                    <a:p>
                      <a:r>
                        <a:rPr lang="ru-RU" dirty="0" smtClean="0"/>
                        <a:t>МАТИКА</a:t>
                      </a:r>
                    </a:p>
                  </a:txBody>
                  <a:tcPr marL="54847" marR="5484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17:</a:t>
                      </a:r>
                      <a:r>
                        <a:rPr lang="en-US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4</a:t>
                      </a:r>
                      <a:r>
                        <a:rPr lang="ru-RU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0</a:t>
                      </a:r>
                    </a:p>
                    <a:p>
                      <a:r>
                        <a:rPr lang="ru-RU" dirty="0" smtClean="0"/>
                        <a:t>МАТЕ-</a:t>
                      </a:r>
                    </a:p>
                    <a:p>
                      <a:r>
                        <a:rPr lang="ru-RU" dirty="0" smtClean="0"/>
                        <a:t>МАТИКА</a:t>
                      </a:r>
                    </a:p>
                    <a:p>
                      <a:endParaRPr lang="ru-RU" dirty="0"/>
                    </a:p>
                  </a:txBody>
                  <a:tcPr marL="54847" marR="5484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17:</a:t>
                      </a:r>
                      <a:r>
                        <a:rPr lang="en-US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4</a:t>
                      </a:r>
                      <a:r>
                        <a:rPr lang="ru-RU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0</a:t>
                      </a:r>
                    </a:p>
                    <a:p>
                      <a:r>
                        <a:rPr lang="ru-RU" dirty="0" smtClean="0"/>
                        <a:t>МАТЕ-</a:t>
                      </a:r>
                    </a:p>
                    <a:p>
                      <a:r>
                        <a:rPr lang="ru-RU" dirty="0" smtClean="0"/>
                        <a:t>МАТИКА</a:t>
                      </a:r>
                    </a:p>
                    <a:p>
                      <a:endParaRPr lang="ru-RU" dirty="0"/>
                    </a:p>
                  </a:txBody>
                  <a:tcPr marL="54847" marR="5484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17:</a:t>
                      </a:r>
                      <a:r>
                        <a:rPr lang="en-US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4</a:t>
                      </a:r>
                      <a:r>
                        <a:rPr lang="ru-RU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0</a:t>
                      </a:r>
                    </a:p>
                    <a:p>
                      <a:r>
                        <a:rPr lang="ru-RU" dirty="0" smtClean="0"/>
                        <a:t>МАТЕ-</a:t>
                      </a:r>
                    </a:p>
                    <a:p>
                      <a:r>
                        <a:rPr lang="ru-RU" dirty="0" smtClean="0"/>
                        <a:t>МАТИКА</a:t>
                      </a:r>
                    </a:p>
                    <a:p>
                      <a:endParaRPr lang="ru-RU" dirty="0"/>
                    </a:p>
                  </a:txBody>
                  <a:tcPr marL="54847" marR="5484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17:</a:t>
                      </a:r>
                      <a:r>
                        <a:rPr lang="en-US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4</a:t>
                      </a:r>
                      <a:r>
                        <a:rPr lang="ru-RU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0</a:t>
                      </a:r>
                    </a:p>
                    <a:p>
                      <a:r>
                        <a:rPr lang="ru-RU" dirty="0" smtClean="0"/>
                        <a:t>МАТЕ-</a:t>
                      </a:r>
                    </a:p>
                    <a:p>
                      <a:r>
                        <a:rPr lang="ru-RU" dirty="0" smtClean="0"/>
                        <a:t>МАТИКА</a:t>
                      </a:r>
                    </a:p>
                    <a:p>
                      <a:endParaRPr lang="ru-RU" dirty="0"/>
                    </a:p>
                  </a:txBody>
                  <a:tcPr marL="54847" marR="5484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12:</a:t>
                      </a:r>
                      <a:r>
                        <a:rPr lang="en-US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4</a:t>
                      </a:r>
                      <a:r>
                        <a:rPr lang="ru-RU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0</a:t>
                      </a:r>
                    </a:p>
                    <a:p>
                      <a:r>
                        <a:rPr lang="ru-RU" dirty="0" smtClean="0"/>
                        <a:t>МАТЕ-</a:t>
                      </a:r>
                    </a:p>
                    <a:p>
                      <a:r>
                        <a:rPr lang="ru-RU" dirty="0" smtClean="0"/>
                        <a:t>МАТИКА</a:t>
                      </a:r>
                    </a:p>
                    <a:p>
                      <a:pPr algn="ctr"/>
                      <a:endParaRPr lang="ru-RU" dirty="0"/>
                    </a:p>
                  </a:txBody>
                  <a:tcPr marL="54847" marR="54847"/>
                </a:tc>
              </a:tr>
              <a:tr h="220264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18:</a:t>
                      </a:r>
                      <a:r>
                        <a:rPr lang="en-US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2</a:t>
                      </a:r>
                      <a:r>
                        <a:rPr lang="ru-RU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0</a:t>
                      </a:r>
                    </a:p>
                    <a:p>
                      <a:r>
                        <a:rPr lang="ru-RU" dirty="0" smtClean="0"/>
                        <a:t>ФИЗИКА</a:t>
                      </a:r>
                    </a:p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ТЕСТЫ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 marL="54847" marR="5484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18:</a:t>
                      </a:r>
                      <a:r>
                        <a:rPr lang="en-US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2</a:t>
                      </a:r>
                      <a:r>
                        <a:rPr lang="ru-RU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ФИЗИКА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FF0000"/>
                          </a:solidFill>
                        </a:rPr>
                        <a:t>Работа</a:t>
                      </a:r>
                      <a:r>
                        <a:rPr lang="ru-RU" sz="1800" baseline="0" dirty="0" smtClean="0">
                          <a:solidFill>
                            <a:srgbClr val="FF0000"/>
                          </a:solidFill>
                        </a:rPr>
                        <a:t> над ошибками</a:t>
                      </a:r>
                      <a:endParaRPr lang="ru-RU" sz="1800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endParaRPr lang="ru-RU" dirty="0"/>
                    </a:p>
                  </a:txBody>
                  <a:tcPr marL="54847" marR="5484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18:</a:t>
                      </a:r>
                      <a:r>
                        <a:rPr lang="en-US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2</a:t>
                      </a:r>
                      <a:r>
                        <a:rPr lang="ru-RU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ФИЗИКА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FF0000"/>
                          </a:solidFill>
                        </a:rPr>
                        <a:t>Сделать конспект западающих тем </a:t>
                      </a:r>
                    </a:p>
                    <a:p>
                      <a:endParaRPr lang="ru-RU" dirty="0"/>
                    </a:p>
                  </a:txBody>
                  <a:tcPr marL="54847" marR="5484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18:</a:t>
                      </a:r>
                      <a:r>
                        <a:rPr lang="en-US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2</a:t>
                      </a:r>
                      <a:r>
                        <a:rPr lang="ru-RU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ФИЗИКА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FF0000"/>
                          </a:solidFill>
                        </a:rPr>
                        <a:t>Отработать темы с большей долей ошибок</a:t>
                      </a:r>
                    </a:p>
                    <a:p>
                      <a:endParaRPr lang="ru-RU" dirty="0"/>
                    </a:p>
                  </a:txBody>
                  <a:tcPr marL="54847" marR="5484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18:</a:t>
                      </a:r>
                      <a:r>
                        <a:rPr lang="en-US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2</a:t>
                      </a:r>
                      <a:r>
                        <a:rPr lang="ru-RU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ФИЗИКА</a:t>
                      </a:r>
                    </a:p>
                    <a:p>
                      <a:r>
                        <a:rPr lang="ru-RU" smtClean="0">
                          <a:solidFill>
                            <a:srgbClr val="FF0000"/>
                          </a:solidFill>
                        </a:rPr>
                        <a:t>Тесты</a:t>
                      </a:r>
                      <a:endParaRPr lang="ru-RU" dirty="0"/>
                    </a:p>
                  </a:txBody>
                  <a:tcPr marL="54847" marR="54847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13:</a:t>
                      </a:r>
                      <a:r>
                        <a:rPr lang="en-US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2</a:t>
                      </a:r>
                      <a:r>
                        <a:rPr lang="ru-RU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0</a:t>
                      </a:r>
                      <a:endParaRPr lang="en-US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ФИЗИКА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FF0000"/>
                          </a:solidFill>
                        </a:rPr>
                        <a:t>Отрабатывать </a:t>
                      </a:r>
                      <a:r>
                        <a:rPr lang="ru-RU" sz="1800" baseline="0" dirty="0" smtClean="0">
                          <a:solidFill>
                            <a:srgbClr val="FF0000"/>
                          </a:solidFill>
                        </a:rPr>
                        <a:t>часть С</a:t>
                      </a:r>
                      <a:endParaRPr lang="ru-RU" sz="180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ru-RU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54847" marR="54847"/>
                </a:tc>
              </a:tr>
            </a:tbl>
          </a:graphicData>
        </a:graphic>
      </p:graphicFrame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3923928" y="188640"/>
            <a:ext cx="5040560" cy="1231157"/>
          </a:xfrm>
        </p:spPr>
        <p:txBody>
          <a:bodyPr>
            <a:normAutofit fontScale="92500"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/>
              <a:t>Распредели свою нагрузку равномерно.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/>
              <a:t>Не перегружай себя.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/>
              <a:t>Сделай таблицу занятий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65087198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Documents and Settings\елена\Мои документы\Downloads\images_2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962911"/>
            <a:ext cx="2376264" cy="2670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043608" y="1268760"/>
            <a:ext cx="6912768" cy="3672408"/>
          </a:xfrm>
        </p:spPr>
        <p:txBody>
          <a:bodyPr>
            <a:normAutofit/>
          </a:bodyPr>
          <a:lstStyle/>
          <a:p>
            <a:pPr marL="342900" indent="-342900">
              <a:buFont typeface="Courier New" pitchFamily="49" charset="0"/>
              <a:buChar char="o"/>
            </a:pPr>
            <a:r>
              <a:rPr lang="ru-RU" sz="2000" b="1" dirty="0" smtClean="0">
                <a:solidFill>
                  <a:schemeClr val="tx1"/>
                </a:solidFill>
              </a:rPr>
              <a:t>Учитывая свои знания, определи оптимальное время занятий для каждого предмета              (30-40-50 мин)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ru-RU" sz="2000" b="1" dirty="0" smtClean="0">
                <a:solidFill>
                  <a:schemeClr val="tx1"/>
                </a:solidFill>
              </a:rPr>
              <a:t>Делай перерывы. Не перегружай мозг , это тоже не пойдёт тебе на пользу.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ru-RU" sz="2000" b="1" dirty="0" smtClean="0">
                <a:solidFill>
                  <a:schemeClr val="tx1"/>
                </a:solidFill>
              </a:rPr>
              <a:t>Когда решаешь,  делай пометки и учись работать с заданиями.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ru-RU" sz="2000" b="1" dirty="0" smtClean="0">
                <a:solidFill>
                  <a:schemeClr val="tx1"/>
                </a:solidFill>
              </a:rPr>
              <a:t>Засекай сколько времени у тебя уходит на решение каждой части.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827584" y="332657"/>
            <a:ext cx="7175351" cy="1152128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800" dirty="0">
                <a:solidFill>
                  <a:srgbClr val="FF0000"/>
                </a:solidFill>
              </a:rPr>
              <a:t>Р</a:t>
            </a:r>
            <a:r>
              <a:rPr lang="ru-RU" sz="4800" dirty="0" smtClean="0">
                <a:solidFill>
                  <a:srgbClr val="FF0000"/>
                </a:solidFill>
              </a:rPr>
              <a:t>аспределяй нагрузку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2051" name="Picture 3" descr="D:\Documents and Settings\елена\Мои документы\Downloads\194440_201003300915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15742" y="4313454"/>
            <a:ext cx="2808312" cy="2106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8779016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827584" y="1988840"/>
            <a:ext cx="7488832" cy="4248472"/>
          </a:xfrm>
        </p:spPr>
        <p:txBody>
          <a:bodyPr>
            <a:normAutofit fontScale="92500" lnSpcReduction="20000"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ru-RU" dirty="0" smtClean="0"/>
              <a:t>Сосредоточься!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dirty="0" smtClean="0"/>
              <a:t>Запланируй два, а то и три круга решения. Но рассчитывай время. И оставь время для проверки.</a:t>
            </a:r>
          </a:p>
          <a:p>
            <a:pPr marL="457200" indent="-457200" algn="l">
              <a:buFont typeface="+mj-lt"/>
              <a:buAutoNum type="alphaLcParenR"/>
            </a:pPr>
            <a:r>
              <a:rPr lang="ru-RU" sz="1800" dirty="0" smtClean="0">
                <a:solidFill>
                  <a:srgbClr val="FF0000"/>
                </a:solidFill>
              </a:rPr>
              <a:t>ПЕРВЫЙ:</a:t>
            </a:r>
            <a:r>
              <a:rPr lang="ru-RU" sz="1800" dirty="0" smtClean="0"/>
              <a:t> Ознакомься </a:t>
            </a:r>
            <a:r>
              <a:rPr lang="ru-RU" sz="1800" dirty="0"/>
              <a:t>сразу со всеми заданиями и выбери наиболее легкие для тебя.</a:t>
            </a:r>
          </a:p>
          <a:p>
            <a:pPr marL="457200" indent="-457200" algn="l">
              <a:buFont typeface="+mj-lt"/>
              <a:buAutoNum type="alphaLcParenR"/>
            </a:pPr>
            <a:r>
              <a:rPr lang="ru-RU" sz="1800" dirty="0" smtClean="0">
                <a:solidFill>
                  <a:srgbClr val="FF0000"/>
                </a:solidFill>
              </a:rPr>
              <a:t>ВТОРОЙ: </a:t>
            </a:r>
            <a:r>
              <a:rPr lang="ru-RU" sz="1800" dirty="0" smtClean="0">
                <a:solidFill>
                  <a:schemeClr val="tx1"/>
                </a:solidFill>
              </a:rPr>
              <a:t>Решай те задания, в которых допускал два верных решения, теперь выбирай один.</a:t>
            </a:r>
          </a:p>
          <a:p>
            <a:pPr marL="457200" indent="-457200" algn="l">
              <a:buFont typeface="+mj-lt"/>
              <a:buAutoNum type="alphaLcParenR"/>
            </a:pPr>
            <a:r>
              <a:rPr lang="ru-RU" sz="1800" dirty="0" smtClean="0">
                <a:solidFill>
                  <a:srgbClr val="FF0000"/>
                </a:solidFill>
              </a:rPr>
              <a:t>ТРЕТИЙ: </a:t>
            </a:r>
            <a:r>
              <a:rPr lang="ru-RU" sz="1800" dirty="0" smtClean="0">
                <a:solidFill>
                  <a:schemeClr val="tx1"/>
                </a:solidFill>
              </a:rPr>
              <a:t>Теперь вернись к заданиям, в которых вообще не уверен, но интуиция тебя не подводит, можешь выбрать наугад</a:t>
            </a:r>
          </a:p>
          <a:p>
            <a:pPr marL="342900" indent="-342900" algn="l">
              <a:buFont typeface="+mj-lt"/>
              <a:buAutoNum type="arabicPeriod" startAt="3"/>
            </a:pPr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dirty="0" smtClean="0">
                <a:solidFill>
                  <a:srgbClr val="FF0000"/>
                </a:solidFill>
              </a:rPr>
              <a:t>Проверь! </a:t>
            </a:r>
            <a:r>
              <a:rPr lang="ru-RU" sz="2000" dirty="0" smtClean="0">
                <a:solidFill>
                  <a:schemeClr val="tx1"/>
                </a:solidFill>
              </a:rPr>
              <a:t>Все ли задания ты сделал, и правильно ли ты перенёс их в бланки ответов.</a:t>
            </a:r>
          </a:p>
          <a:p>
            <a:pPr marL="342900" indent="-342900" algn="l">
              <a:buFont typeface="+mj-lt"/>
              <a:buAutoNum type="arabicPeriod" startAt="3"/>
            </a:pPr>
            <a:r>
              <a:rPr lang="ru-RU" sz="2000" dirty="0" smtClean="0">
                <a:solidFill>
                  <a:srgbClr val="FF0000"/>
                </a:solidFill>
              </a:rPr>
              <a:t>Будь предельно внимателен при выполнении заданий!</a:t>
            </a:r>
          </a:p>
          <a:p>
            <a:pPr marL="342900" indent="-342900" algn="l">
              <a:buFont typeface="+mj-lt"/>
              <a:buAutoNum type="arabicPeriod" startAt="3"/>
            </a:pPr>
            <a:r>
              <a:rPr lang="ru-RU" sz="2000" dirty="0" smtClean="0">
                <a:solidFill>
                  <a:srgbClr val="FF0000"/>
                </a:solidFill>
              </a:rPr>
              <a:t>Придерживайся советов психолога: не волнуйся, у тебя все получится!</a:t>
            </a:r>
          </a:p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Желаем успеха!</a:t>
            </a:r>
          </a:p>
          <a:p>
            <a:pPr marL="457200" indent="-457200">
              <a:buFont typeface="+mj-lt"/>
              <a:buAutoNum type="alphaLcParenR"/>
            </a:pPr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462739" y="116632"/>
            <a:ext cx="5688632" cy="1728192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400" b="0" dirty="0" smtClean="0">
                <a:solidFill>
                  <a:srgbClr val="FF0000"/>
                </a:solidFill>
              </a:rPr>
              <a:t>Советы по тактике написания ЕГЭ</a:t>
            </a:r>
            <a:endParaRPr lang="ru-RU" sz="4400" b="0" dirty="0">
              <a:solidFill>
                <a:srgbClr val="FF0000"/>
              </a:solidFill>
            </a:endParaRPr>
          </a:p>
        </p:txBody>
      </p:sp>
      <p:pic>
        <p:nvPicPr>
          <p:cNvPr id="4098" name="Picture 2" descr="D:\Documents and Settings\елена\Мои документы\Downloads\egevvo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04664"/>
            <a:ext cx="2857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7736972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5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207</TotalTime>
  <Words>450</Words>
  <Application>Microsoft Office PowerPoint</Application>
  <PresentationFormat>Экран (4:3)</PresentationFormat>
  <Paragraphs>97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100% студент или как сдать ЕГЭ на 100 баллов.</vt:lpstr>
      <vt:lpstr>Поставь цель!</vt:lpstr>
      <vt:lpstr>Составь план</vt:lpstr>
      <vt:lpstr>Составь график занятий</vt:lpstr>
      <vt:lpstr>Распределяй нагрузку</vt:lpstr>
      <vt:lpstr>Советы по тактике написания ЕГЭ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100% студент</dc:title>
  <dc:creator>елена</dc:creator>
  <cp:lastModifiedBy>Кабинет</cp:lastModifiedBy>
  <cp:revision>19</cp:revision>
  <dcterms:created xsi:type="dcterms:W3CDTF">2013-02-18T17:00:30Z</dcterms:created>
  <dcterms:modified xsi:type="dcterms:W3CDTF">2013-03-19T06:03:47Z</dcterms:modified>
</cp:coreProperties>
</file>