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0" r:id="rId3"/>
    <p:sldId id="257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9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6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38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17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66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430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70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3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40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301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AAAA022-0F89-4D83-9604-5542CA762134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95EE66B-6228-42D2-83A7-5724DB19F0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janell-genovese-whats-your-favorite-hobby.jpg"/>
          <p:cNvPicPr>
            <a:picLocks noChangeAspect="1" noChangeArrowheads="1"/>
          </p:cNvPicPr>
          <p:nvPr/>
        </p:nvPicPr>
        <p:blipFill>
          <a:blip r:embed="rId2">
            <a:lum bright="10000" contrast="-40000"/>
          </a:blip>
          <a:srcRect/>
          <a:stretch>
            <a:fillRect/>
          </a:stretch>
        </p:blipFill>
        <p:spPr bwMode="auto">
          <a:xfrm>
            <a:off x="0" y="1112143"/>
            <a:ext cx="9144000" cy="5745857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540668" y="-747464"/>
            <a:ext cx="8062664" cy="2952328"/>
          </a:xfrm>
        </p:spPr>
        <p:txBody>
          <a:bodyPr/>
          <a:lstStyle/>
          <a:p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HOBBIES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106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6841" y="433553"/>
            <a:ext cx="4038600" cy="1900808"/>
          </a:xfrm>
        </p:spPr>
        <p:txBody>
          <a:bodyPr/>
          <a:lstStyle/>
          <a:p>
            <a:r>
              <a:rPr lang="en-US" sz="4800" dirty="0" smtClean="0">
                <a:solidFill>
                  <a:srgbClr val="C00000"/>
                </a:solidFill>
              </a:rPr>
              <a:t>COLLECTING THINGS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G:\работа\откр ур 2013\a32772efc3bd9545cfb5e9be0e3b079f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297334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работа\откр ур 2013\a32772efc3bd9545cfb5e9be0e3b079f_600.1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3046790" cy="228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работа\откр ур 2013\1abc7e19ee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64382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работа\откр ур 2013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116" y="3861048"/>
            <a:ext cx="3224794" cy="24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769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592" y="0"/>
            <a:ext cx="4316288" cy="720080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POSTERS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96920"/>
            <a:ext cx="3528392" cy="742209"/>
          </a:xfrm>
        </p:spPr>
        <p:txBody>
          <a:bodyPr/>
          <a:lstStyle/>
          <a:p>
            <a:r>
              <a:rPr lang="en-US" sz="4400" dirty="0" smtClean="0">
                <a:solidFill>
                  <a:srgbClr val="C00000"/>
                </a:solidFill>
              </a:rPr>
              <a:t>STICKERS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G:\работа\откр ур 2013\1-eric-clapton-leonid-afrem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39129"/>
            <a:ext cx="1872208" cy="254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работа\откр ур 2013\69599aaec7cd59b4075983bdb3442c157478cad8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856" y="3284984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работа\откр ур 2013\stk016_copy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2400349" cy="157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работа\откр ур 2013\19517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8960"/>
            <a:ext cx="2074540" cy="276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71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849" y="260648"/>
            <a:ext cx="4038600" cy="820688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DOLL HOUSES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7872" y="188640"/>
            <a:ext cx="4038600" cy="1152128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MODEL AIROPLANES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075" name="Picture 3" descr="G:\работа\откр ур 2013\maison-poup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2556116" cy="255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работа\откр ур 2013\4aef521f1d253083bc8ba2cf9656f8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43951"/>
            <a:ext cx="2923295" cy="233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работа\откр ур 2013\11834601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51" y="1484784"/>
            <a:ext cx="2405297" cy="180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работа\откр ур 2013\12157806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317" y="3620341"/>
            <a:ext cx="3260621" cy="218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66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174" y="188640"/>
            <a:ext cx="4038600" cy="1396752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LISTEN TO MUSIC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9980" y="188640"/>
            <a:ext cx="4038600" cy="1540768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PLAY COMPUTER GAMES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G:\работа\откр ур 2013\2916d95be726b3999899cbbb45e4dd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работа\откр ур 2013\kompyuternye_igry_za_i_proti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368" y="3961061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работа\откр ур 2013\b14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4166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работа\откр ур 2013\1292137620_il_570xn.1941235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82" y="3573016"/>
            <a:ext cx="3001499" cy="302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168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70" y="260648"/>
            <a:ext cx="4038600" cy="748680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CHILDREN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260648"/>
            <a:ext cx="4038600" cy="892696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ADULTS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123" name="Picture 3" descr="G:\работа\откр ур 2013\zdorovye_deti_64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6248"/>
            <a:ext cx="306595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работа\откр ур 2013\78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15" y="1126248"/>
            <a:ext cx="300833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работа\откр ур 2013\201203291336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35387"/>
            <a:ext cx="3461490" cy="202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работа\откр ур 2013\medium_ca5441d01b76f68d2274703f5dcbb7eb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840" y="3717032"/>
            <a:ext cx="3252735" cy="217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5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4038600" cy="604664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GARDENING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332656"/>
            <a:ext cx="4038600" cy="820687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COOKING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G:\работа\откр ур 2013\alfa-icon-stimmung-11-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448272" cy="163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работа\откр ур 2013\garden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682" y="3541176"/>
            <a:ext cx="2473222" cy="302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работа\откр ур 2013\family-cooking-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9267"/>
            <a:ext cx="2395998" cy="239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работа\откр ур 2013\cook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95023"/>
            <a:ext cx="3749516" cy="25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07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06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44</TotalTime>
  <Words>19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Тема9</vt:lpstr>
      <vt:lpstr>HOBBIES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HOBBIES</dc:title>
  <dc:creator>Учитель</dc:creator>
  <cp:lastModifiedBy>Учитель</cp:lastModifiedBy>
  <cp:revision>7</cp:revision>
  <dcterms:created xsi:type="dcterms:W3CDTF">2012-10-18T13:01:29Z</dcterms:created>
  <dcterms:modified xsi:type="dcterms:W3CDTF">2012-10-20T04:42:09Z</dcterms:modified>
</cp:coreProperties>
</file>