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  <p:sldId id="264" r:id="rId10"/>
    <p:sldId id="267" r:id="rId11"/>
    <p:sldId id="272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01.03.2013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ria.ru/religion/20100208/207867565.html#ixzz2LupwUU1H" TargetMode="Externa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8800" i="1" dirty="0" smtClean="0">
                <a:solidFill>
                  <a:schemeClr val="tx2">
                    <a:lumMod val="50000"/>
                  </a:schemeClr>
                </a:solidFill>
              </a:rPr>
              <a:t>Масленица</a:t>
            </a:r>
            <a:endParaRPr lang="ru-RU" sz="8800" i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Как отмечают масленицу </a:t>
            </a:r>
            <a:endParaRPr lang="ru-RU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88640"/>
            <a:ext cx="7498080" cy="1008112"/>
          </a:xfrm>
        </p:spPr>
        <p:txBody>
          <a:bodyPr/>
          <a:lstStyle/>
          <a:p>
            <a:r>
              <a:rPr lang="ru-RU" dirty="0" smtClean="0"/>
              <a:t>    </a:t>
            </a:r>
            <a:r>
              <a:rPr lang="ru-RU" dirty="0" smtClean="0"/>
              <a:t>Среда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2776352" cy="4663440"/>
          </a:xfrm>
        </p:spPr>
        <p:txBody>
          <a:bodyPr>
            <a:normAutofit lnSpcReduction="10000"/>
          </a:bodyPr>
          <a:lstStyle/>
          <a:p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</a:rPr>
              <a:t>Среда ‑ "лакомка". На первом месте в ряду угощений, конечно же, блины.</a:t>
            </a:r>
            <a:br>
              <a:rPr lang="ru-RU" sz="3600" dirty="0" smtClean="0">
                <a:solidFill>
                  <a:schemeClr val="tx2">
                    <a:lumMod val="50000"/>
                  </a:schemeClr>
                </a:solidFill>
              </a:rPr>
            </a:br>
            <a:endParaRPr lang="ru-RU" sz="3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5" name="Содержимое 4" descr="bliny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211638" y="1556792"/>
            <a:ext cx="4722812" cy="4248471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        </a:t>
            </a:r>
            <a:r>
              <a:rPr lang="ru-RU" sz="4800" dirty="0" smtClean="0"/>
              <a:t>четверг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2632336" cy="4663440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Четверг ‑ "разгуляй". В этот день чтобы помочь солнцу прогнать зиму, люди устраивают по традиции катание на лошадях.</a:t>
            </a:r>
          </a:p>
          <a:p>
            <a:endParaRPr lang="ru-RU" dirty="0"/>
          </a:p>
        </p:txBody>
      </p:sp>
      <p:pic>
        <p:nvPicPr>
          <p:cNvPr id="6" name="Содержимое 5" descr="masl-581x768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923928" y="1524000"/>
            <a:ext cx="4233145" cy="478532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922114"/>
          </a:xfrm>
        </p:spPr>
        <p:txBody>
          <a:bodyPr>
            <a:normAutofit/>
          </a:bodyPr>
          <a:lstStyle/>
          <a:p>
            <a:r>
              <a:rPr lang="ru-RU" sz="4800" dirty="0" smtClean="0"/>
              <a:t>                пятница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340768"/>
            <a:ext cx="7890080" cy="490763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Пятый 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день праздника Масленицы назывался Тещины Вечерки 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и знаменовался ответным визитом любимой </a:t>
            </a:r>
            <a:r>
              <a:rPr lang="ru-RU" sz="1800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тещеньки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в гости к любимому зятьку на те же блины, только уже дочкиного, а не тещиного приготовления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. </a:t>
            </a:r>
            <a:endParaRPr lang="ru-RU" sz="28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6" name="Рисунок 5" descr="1329575059_16189899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1720" y="2708920"/>
            <a:ext cx="5904656" cy="3600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               суббота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484784"/>
            <a:ext cx="7498080" cy="48006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Суббота ‑ "</a:t>
            </a:r>
            <a:r>
              <a:rPr lang="ru-RU" sz="2800" dirty="0" err="1" smtClean="0">
                <a:solidFill>
                  <a:schemeClr val="tx2">
                    <a:lumMod val="50000"/>
                  </a:schemeClr>
                </a:solidFill>
              </a:rPr>
              <a:t>золовкины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 посиделки". В этот день ходят в гости ко всем родственникам, и угощаются блинами.</a:t>
            </a:r>
            <a:b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</a:br>
            <a:endParaRPr lang="ru-RU" sz="28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" name="Рисунок 3" descr="1359983454_maslenica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8" y="2780928"/>
            <a:ext cx="7344816" cy="37444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78098"/>
          </a:xfrm>
        </p:spPr>
        <p:txBody>
          <a:bodyPr/>
          <a:lstStyle/>
          <a:p>
            <a:r>
              <a:rPr lang="ru-RU" dirty="0" smtClean="0"/>
              <a:t>               воскресенье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Воскресенье ‑ это заключительный "прощеный день", когда просят прощения у родных и знакомых за обиды и после этого, как правило, весело поют и пляшут, тем самым провожая широкую Масленицу. В этот день на огромном костре сжигают масленицу, 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чучело.олицетворяющее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уходящую зиму.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922114"/>
          </a:xfrm>
        </p:spPr>
        <p:txBody>
          <a:bodyPr/>
          <a:lstStyle/>
          <a:p>
            <a:pPr algn="ctr"/>
            <a:r>
              <a:rPr lang="ru-RU" dirty="0" smtClean="0"/>
              <a:t>С весной всех!!!</a:t>
            </a:r>
            <a:endParaRPr lang="ru-RU" dirty="0"/>
          </a:p>
        </p:txBody>
      </p:sp>
      <p:pic>
        <p:nvPicPr>
          <p:cNvPr id="4" name="Содержимое 3" descr="images (8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7704" y="1772816"/>
            <a:ext cx="6171546" cy="442488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Коротко о масленице: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Масленица – древний славянский праздник, пришедший к нам из языческой культуры и сохранившийся  после принятия христианства. Церковь включила Масленицу в число своих праздников, назвав его Сырной, или Мясопустной неделей, так как  Масленица приходится на неделю, предшествующую Великому посту.</a:t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endParaRPr lang="ru-RU" dirty="0" smtClean="0"/>
          </a:p>
          <a:p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По одной из версий, название "масленица"  возникло потому, что на этой неделе, по православному обычаю, мясо уже исключалось из пищи, а молочные продукты еще можно было употреблять.</a:t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</a:rPr>
            </a:b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" name="Рисунок 3" descr="maslenica-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39752" y="332656"/>
            <a:ext cx="5017740" cy="2985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7859216" cy="1484030"/>
          </a:xfrm>
        </p:spPr>
        <p:txBody>
          <a:bodyPr>
            <a:normAutofit/>
          </a:bodyPr>
          <a:lstStyle/>
          <a:p>
            <a:r>
              <a:rPr lang="ru-RU" sz="1600" b="0" dirty="0" smtClean="0"/>
              <a:t>Неотъемлемой частью праздника были катания на лошадях, на которых надевали самую лучшую сбрую. Парни, которые собирались жениться, специально к этому катанию покупали сани. В катанье непременно участвовали все молодые парочки. </a:t>
            </a:r>
            <a:br>
              <a:rPr lang="ru-RU" sz="1600" b="0" dirty="0" smtClean="0"/>
            </a:br>
            <a:endParaRPr lang="ru-RU" sz="1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1916832"/>
            <a:ext cx="6624736" cy="480057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60648"/>
            <a:ext cx="4042792" cy="1584176"/>
          </a:xfrm>
        </p:spPr>
        <p:txBody>
          <a:bodyPr>
            <a:normAutofit fontScale="85000" lnSpcReduction="20000"/>
          </a:bodyPr>
          <a:lstStyle/>
          <a:p>
            <a:r>
              <a:rPr lang="ru-RU" sz="3100" dirty="0" smtClean="0">
                <a:solidFill>
                  <a:schemeClr val="tx2">
                    <a:lumMod val="50000"/>
                  </a:schemeClr>
                </a:solidFill>
              </a:rPr>
              <a:t>Масленица на протяжении многих веков сохранила характер народного гулянья.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hlinkClick r:id="rId2"/>
              </a:rPr>
              <a:t>/20100208/207867565.html#ixzz2LupwUU1H</a:t>
            </a:r>
            <a:endParaRPr lang="ru-RU" dirty="0"/>
          </a:p>
        </p:txBody>
      </p:sp>
      <p:pic>
        <p:nvPicPr>
          <p:cNvPr id="6" name="Содержимое 5" descr="getImage (3)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1043608" y="2060848"/>
            <a:ext cx="6912768" cy="424847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6344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Сжигание масленицы</a:t>
            </a:r>
            <a:endParaRPr lang="ru-RU" dirty="0"/>
          </a:p>
        </p:txBody>
      </p:sp>
      <p:pic>
        <p:nvPicPr>
          <p:cNvPr id="5" name="Содержимое 4" descr="images (7)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1556792"/>
            <a:ext cx="5544616" cy="468052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228184" y="1524000"/>
            <a:ext cx="2705504" cy="4663440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Символом Масленицы было чучело из соломы, обряженное в женские одежды, с которым вместе веселились, а затем хоронили или сжигали на костре вместе с блином, которое чучело держало в руке.</a:t>
            </a:r>
            <a:b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</a:br>
            <a:endParaRPr lang="ru-RU" sz="20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76395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Дни масленицы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8147248" cy="497436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484784"/>
            <a:ext cx="8153400" cy="4641379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Понедельник -"встреча" праздника. В этот день устраивали и раскатывали ледяные горки. Дети делали утром соломенное чучело Масленицы, наряжали его и все вместе возили по улицам. Устраивались качели, столы со сладостями.</a:t>
            </a:r>
          </a:p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Вторник - "</a:t>
            </a:r>
            <a:r>
              <a:rPr lang="ru-RU" sz="2800" dirty="0" err="1" smtClean="0">
                <a:solidFill>
                  <a:schemeClr val="tx2">
                    <a:lumMod val="50000"/>
                  </a:schemeClr>
                </a:solidFill>
              </a:rPr>
              <a:t>заигрыш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". В этот день начинаются веселые игры. С утра девицы и молодцы катались на ледяных горах, ели блины. Парни искали невест, а девушки ? женихов (причем свадьбы игрались только после Пасхи).</a:t>
            </a:r>
            <a:b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</a:br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31840" y="188640"/>
            <a:ext cx="3810000" cy="69194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Понедельник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images (2)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1412776"/>
            <a:ext cx="7344816" cy="504056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784" y="260648"/>
            <a:ext cx="3810000" cy="72008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      </a:t>
            </a:r>
            <a:r>
              <a:rPr lang="ru-RU" sz="3200" dirty="0" smtClean="0"/>
              <a:t>вторник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images (3)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1268760"/>
            <a:ext cx="7272808" cy="525658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190</TotalTime>
  <Words>279</Words>
  <Application>Microsoft Office PowerPoint</Application>
  <PresentationFormat>Экран (4:3)</PresentationFormat>
  <Paragraphs>30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Солнцестояние</vt:lpstr>
      <vt:lpstr>Масленица</vt:lpstr>
      <vt:lpstr>        Коротко о масленице:</vt:lpstr>
      <vt:lpstr>Слайд 3</vt:lpstr>
      <vt:lpstr>Неотъемлемой частью праздника были катания на лошадях, на которых надевали самую лучшую сбрую. Парни, которые собирались жениться, специально к этому катанию покупали сани. В катанье непременно участвовали все молодые парочки.  </vt:lpstr>
      <vt:lpstr>Слайд 5</vt:lpstr>
      <vt:lpstr>         Сжигание масленицы</vt:lpstr>
      <vt:lpstr>Дни масленицы</vt:lpstr>
      <vt:lpstr>Понедельник</vt:lpstr>
      <vt:lpstr>      вторник</vt:lpstr>
      <vt:lpstr>    Среда</vt:lpstr>
      <vt:lpstr>         четверг</vt:lpstr>
      <vt:lpstr>                пятница</vt:lpstr>
      <vt:lpstr>               суббота</vt:lpstr>
      <vt:lpstr>               воскресенье</vt:lpstr>
      <vt:lpstr>С весной всех!!!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Масленица</dc:title>
  <dc:creator>Ирина и Коля</dc:creator>
  <cp:lastModifiedBy>Ирина и Коля</cp:lastModifiedBy>
  <cp:revision>21</cp:revision>
  <dcterms:created xsi:type="dcterms:W3CDTF">2013-02-25T11:03:59Z</dcterms:created>
  <dcterms:modified xsi:type="dcterms:W3CDTF">2013-03-01T15:03:25Z</dcterms:modified>
</cp:coreProperties>
</file>