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58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4" r:id="rId16"/>
    <p:sldId id="276" r:id="rId17"/>
    <p:sldId id="275" r:id="rId18"/>
    <p:sldId id="270" r:id="rId19"/>
    <p:sldId id="271" r:id="rId20"/>
    <p:sldId id="272" r:id="rId21"/>
    <p:sldId id="273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0E969-4CBB-4EAC-BD5B-2DB710F8E96F}" type="datetimeFigureOut">
              <a:rPr lang="ru-RU" smtClean="0"/>
              <a:pPr/>
              <a:t>10.02.2013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37DF0-84B0-45D4-856F-729CD0AF06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3"/>
    <p:sndAc>
      <p:stSnd>
        <p:snd r:embed="rId1" name="chimes.wav" builtIn="1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0E969-4CBB-4EAC-BD5B-2DB710F8E96F}" type="datetimeFigureOut">
              <a:rPr lang="ru-RU" smtClean="0"/>
              <a:pPr/>
              <a:t>10.02.2013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37DF0-84B0-45D4-856F-729CD0AF06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3"/>
    <p:sndAc>
      <p:stSnd>
        <p:snd r:embed="rId1" name="chimes.wav" builtIn="1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0E969-4CBB-4EAC-BD5B-2DB710F8E96F}" type="datetimeFigureOut">
              <a:rPr lang="ru-RU" smtClean="0"/>
              <a:pPr/>
              <a:t>10.02.2013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37DF0-84B0-45D4-856F-729CD0AF06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3"/>
    <p:sndAc>
      <p:stSnd>
        <p:snd r:embed="rId1" name="chimes.wav" builtIn="1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0E969-4CBB-4EAC-BD5B-2DB710F8E96F}" type="datetimeFigureOut">
              <a:rPr lang="ru-RU" smtClean="0"/>
              <a:pPr/>
              <a:t>10.02.2013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37DF0-84B0-45D4-856F-729CD0AF06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3"/>
    <p:sndAc>
      <p:stSnd>
        <p:snd r:embed="rId1" name="chimes.wav" builtIn="1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0E969-4CBB-4EAC-BD5B-2DB710F8E96F}" type="datetimeFigureOut">
              <a:rPr lang="ru-RU" smtClean="0"/>
              <a:pPr/>
              <a:t>10.02.2013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37DF0-84B0-45D4-856F-729CD0AF06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3"/>
    <p:sndAc>
      <p:stSnd>
        <p:snd r:embed="rId1" name="chimes.wav" builtIn="1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0E969-4CBB-4EAC-BD5B-2DB710F8E96F}" type="datetimeFigureOut">
              <a:rPr lang="ru-RU" smtClean="0"/>
              <a:pPr/>
              <a:t>10.02.2013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37DF0-84B0-45D4-856F-729CD0AF06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3"/>
    <p:sndAc>
      <p:stSnd>
        <p:snd r:embed="rId1" name="chimes.wav" builtIn="1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0E969-4CBB-4EAC-BD5B-2DB710F8E96F}" type="datetimeFigureOut">
              <a:rPr lang="ru-RU" smtClean="0"/>
              <a:pPr/>
              <a:t>10.02.2013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37DF0-84B0-45D4-856F-729CD0AF06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3"/>
    <p:sndAc>
      <p:stSnd>
        <p:snd r:embed="rId1" name="chimes.wav" builtIn="1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0E969-4CBB-4EAC-BD5B-2DB710F8E96F}" type="datetimeFigureOut">
              <a:rPr lang="ru-RU" smtClean="0"/>
              <a:pPr/>
              <a:t>10.02.2013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37DF0-84B0-45D4-856F-729CD0AF06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3"/>
    <p:sndAc>
      <p:stSnd>
        <p:snd r:embed="rId1" name="chimes.wav" builtIn="1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0E969-4CBB-4EAC-BD5B-2DB710F8E96F}" type="datetimeFigureOut">
              <a:rPr lang="ru-RU" smtClean="0"/>
              <a:pPr/>
              <a:t>10.02.2013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37DF0-84B0-45D4-856F-729CD0AF06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3"/>
    <p:sndAc>
      <p:stSnd>
        <p:snd r:embed="rId1" name="chimes.wav" builtIn="1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0E969-4CBB-4EAC-BD5B-2DB710F8E96F}" type="datetimeFigureOut">
              <a:rPr lang="ru-RU" smtClean="0"/>
              <a:pPr/>
              <a:t>10.02.2013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37DF0-84B0-45D4-856F-729CD0AF06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3"/>
    <p:sndAc>
      <p:stSnd>
        <p:snd r:embed="rId1" name="chimes.wav" builtIn="1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0E969-4CBB-4EAC-BD5B-2DB710F8E96F}" type="datetimeFigureOut">
              <a:rPr lang="ru-RU" smtClean="0"/>
              <a:pPr/>
              <a:t>10.02.2013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37DF0-84B0-45D4-856F-729CD0AF06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3"/>
    <p:sndAc>
      <p:stSnd>
        <p:snd r:embed="rId1" name="chimes.wav" builtIn="1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00FF">
                <a:alpha val="86667"/>
              </a:srgbClr>
            </a:gs>
            <a:gs pos="70000">
              <a:srgbClr val="00B050"/>
            </a:gs>
            <a:gs pos="70000">
              <a:srgbClr val="181CC7"/>
            </a:gs>
            <a:gs pos="100000">
              <a:schemeClr val="tx1"/>
            </a:gs>
            <a:gs pos="100000">
              <a:srgbClr val="8C3D91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60E969-4CBB-4EAC-BD5B-2DB710F8E96F}" type="datetimeFigureOut">
              <a:rPr lang="ru-RU" smtClean="0"/>
              <a:pPr/>
              <a:t>10.02.2013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C37DF0-84B0-45D4-856F-729CD0AF065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wheel spokes="3"/>
    <p:sndAc>
      <p:stSnd>
        <p:snd r:embed="rId13" name="chimes.wav" builtIn="1"/>
      </p:stSnd>
    </p:sndAc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7" Type="http://schemas.openxmlformats.org/officeDocument/2006/relationships/image" Target="../media/image31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gif"/><Relationship Id="rId3" Type="http://schemas.openxmlformats.org/officeDocument/2006/relationships/image" Target="../media/image32.jpeg"/><Relationship Id="rId7" Type="http://schemas.openxmlformats.org/officeDocument/2006/relationships/image" Target="../media/image3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gif"/><Relationship Id="rId3" Type="http://schemas.openxmlformats.org/officeDocument/2006/relationships/image" Target="../media/image37.jpeg"/><Relationship Id="rId7" Type="http://schemas.openxmlformats.org/officeDocument/2006/relationships/image" Target="../media/image4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jpeg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gif"/><Relationship Id="rId3" Type="http://schemas.openxmlformats.org/officeDocument/2006/relationships/image" Target="../media/image42.jpeg"/><Relationship Id="rId7" Type="http://schemas.openxmlformats.org/officeDocument/2006/relationships/image" Target="../media/image46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.jpeg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1.gif"/><Relationship Id="rId5" Type="http://schemas.openxmlformats.org/officeDocument/2006/relationships/image" Target="../media/image50.jpeg"/><Relationship Id="rId4" Type="http://schemas.openxmlformats.org/officeDocument/2006/relationships/image" Target="../media/image4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5.gif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7" Type="http://schemas.openxmlformats.org/officeDocument/2006/relationships/image" Target="../media/image60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9.gif"/><Relationship Id="rId5" Type="http://schemas.openxmlformats.org/officeDocument/2006/relationships/image" Target="../media/image58.png"/><Relationship Id="rId4" Type="http://schemas.openxmlformats.org/officeDocument/2006/relationships/image" Target="../media/image5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3.gif"/><Relationship Id="rId4" Type="http://schemas.openxmlformats.org/officeDocument/2006/relationships/image" Target="../media/image6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7" Type="http://schemas.openxmlformats.org/officeDocument/2006/relationships/image" Target="../media/image68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7.png"/><Relationship Id="rId5" Type="http://schemas.openxmlformats.org/officeDocument/2006/relationships/image" Target="../media/image66.png"/><Relationship Id="rId4" Type="http://schemas.openxmlformats.org/officeDocument/2006/relationships/image" Target="../media/image6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1.jpeg"/><Relationship Id="rId4" Type="http://schemas.openxmlformats.org/officeDocument/2006/relationships/image" Target="../media/image70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gi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5.jpeg"/><Relationship Id="rId5" Type="http://schemas.openxmlformats.org/officeDocument/2006/relationships/image" Target="../media/image74.jpeg"/><Relationship Id="rId4" Type="http://schemas.openxmlformats.org/officeDocument/2006/relationships/image" Target="../media/image73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gif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gif"/><Relationship Id="rId5" Type="http://schemas.openxmlformats.org/officeDocument/2006/relationships/image" Target="../media/image16.gif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7" Type="http://schemas.openxmlformats.org/officeDocument/2006/relationships/image" Target="../media/image22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gif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gif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C:\Documents and Settings\Admin\Рабочий стол\Новая папка\Каламис_Т.В_анимации,_картинки,_презентации\анимации1\разделительные полоски\7154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3543300" cy="1362075"/>
          </a:xfrm>
          <a:prstGeom prst="rect">
            <a:avLst/>
          </a:prstGeom>
          <a:noFill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57554" y="3357562"/>
            <a:ext cx="2660284" cy="309560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00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1214422"/>
            <a:ext cx="7858180" cy="1785950"/>
          </a:xfrm>
        </p:spPr>
        <p:txBody>
          <a:bodyPr>
            <a:noAutofit/>
          </a:bodyPr>
          <a:lstStyle/>
          <a:p>
            <a:r>
              <a:rPr lang="ru-RU" sz="5400" b="1" dirty="0" smtClean="0"/>
              <a:t>  Мастер – класс</a:t>
            </a:r>
            <a:br>
              <a:rPr lang="ru-RU" sz="5400" b="1" dirty="0" smtClean="0"/>
            </a:br>
            <a:r>
              <a:rPr lang="ru-RU" sz="5400" b="1" dirty="0"/>
              <a:t/>
            </a:r>
            <a:br>
              <a:rPr lang="ru-RU" sz="5400" b="1" dirty="0"/>
            </a:br>
            <a:r>
              <a:rPr lang="ru-RU" sz="5400" b="1" dirty="0" smtClean="0"/>
              <a:t>«Развитие мелкой моторики»</a:t>
            </a:r>
            <a:endParaRPr lang="ru-RU" sz="5400" b="1" dirty="0"/>
          </a:p>
        </p:txBody>
      </p:sp>
      <p:pic>
        <p:nvPicPr>
          <p:cNvPr id="1029" name="Picture 5" descr="C:\Documents and Settings\Admin\Рабочий стол\Новая папка\Каламис_Т.В_анимации,_картинки,_презентации\анимации1\разделительные полоски\7154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29256" y="5495925"/>
            <a:ext cx="3543300" cy="136207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3"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Работа с природным и бросовым материалом.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8194" name="Picture 2" descr="D:\ЖАННННААА\ЗАВУЧ\Новая папка\8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t="10000" r="2984"/>
          <a:stretch>
            <a:fillRect/>
          </a:stretch>
        </p:blipFill>
        <p:spPr bwMode="auto">
          <a:xfrm>
            <a:off x="857224" y="1714488"/>
            <a:ext cx="2786082" cy="192881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00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8195" name="Picture 3" descr="D:\ЖАННННААА\ЗАВУЧ\Новая папка\5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400000">
            <a:off x="4734608" y="1194690"/>
            <a:ext cx="2132424" cy="260051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00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357422" y="4429132"/>
            <a:ext cx="2514608" cy="188595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00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00760" y="4000504"/>
            <a:ext cx="2286016" cy="228601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00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0242" name="Picture 2" descr="C:\Documents and Settings\Admin\Рабочий стол\Новая папка\Каламис_Т.В_анимации,_картинки,_презентации\анимации1\звёзды\zvezdia-557.gif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5695950"/>
            <a:ext cx="1181100" cy="1162050"/>
          </a:xfrm>
          <a:prstGeom prst="rect">
            <a:avLst/>
          </a:prstGeom>
          <a:noFill/>
        </p:spPr>
      </p:pic>
      <p:pic>
        <p:nvPicPr>
          <p:cNvPr id="10243" name="Picture 3" descr="C:\Documents and Settings\Admin\Рабочий стол\Новая папка\Каламис_Т.В_анимации,_картинки,_презентации\анимации1\звёзды\zvezdia-557.gif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962900" y="0"/>
            <a:ext cx="1181100" cy="116205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3"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Шнуровки</a:t>
            </a:r>
            <a:endParaRPr lang="ru-RU" b="1" dirty="0"/>
          </a:p>
        </p:txBody>
      </p:sp>
      <p:pic>
        <p:nvPicPr>
          <p:cNvPr id="9218" name="Picture 2" descr="D:\ЖАННННААА\ЗАВУЧ\Новая папка\i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86116" y="2428868"/>
            <a:ext cx="2857520" cy="195720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00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9219" name="Picture 3" descr="D:\ЖАННННААА\ЗАВУЧ\Новая папка\igra-shnurovka-itog-300x180.jpg"/>
          <p:cNvPicPr>
            <a:picLocks noChangeAspect="1" noChangeArrowheads="1"/>
          </p:cNvPicPr>
          <p:nvPr/>
        </p:nvPicPr>
        <p:blipFill>
          <a:blip r:embed="rId4" cstate="print"/>
          <a:srcRect l="12500" r="17499" b="16666"/>
          <a:stretch>
            <a:fillRect/>
          </a:stretch>
        </p:blipFill>
        <p:spPr bwMode="auto">
          <a:xfrm>
            <a:off x="6643702" y="1285860"/>
            <a:ext cx="2000264" cy="142876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00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9220" name="Picture 4" descr="C:\Documents and Settings\Admin\Рабочий стол\Новая папка\МОЙ_КОНКУРС\МАТЕРИАЛ\ec0765de3eac5292bdb36127622c48d6_h.jpg"/>
          <p:cNvPicPr>
            <a:picLocks noChangeAspect="1" noChangeArrowheads="1"/>
          </p:cNvPicPr>
          <p:nvPr/>
        </p:nvPicPr>
        <p:blipFill>
          <a:blip r:embed="rId5" cstate="print"/>
          <a:srcRect l="3473" b="20749"/>
          <a:stretch>
            <a:fillRect/>
          </a:stretch>
        </p:blipFill>
        <p:spPr bwMode="auto">
          <a:xfrm>
            <a:off x="642910" y="1714488"/>
            <a:ext cx="1985538" cy="135732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00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9221" name="Picture 5" descr="C:\Documents and Settings\Admin\Рабочий стол\Новая папка\МОЙ_КОНКУРС\МАТЕРИАЛ\АА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57224" y="4500570"/>
            <a:ext cx="1714512" cy="154925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00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9222" name="Picture 6" descr="C:\Documents and Settings\Admin\Рабочий стол\Новая папка\МОЙ_КОНКУРС\МАТЕРИАЛ\iОО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500826" y="4714884"/>
            <a:ext cx="2190752" cy="164306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00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1266" name="Picture 2" descr="C:\Documents and Settings\Admin\Рабочий стол\Новая папка\Каламис_Т.В_анимации,_картинки,_презентации\анимации1\звёзды\zvezdia-557.gif"/>
          <p:cNvPicPr>
            <a:picLocks noChangeAspect="1" noChangeArrowheads="1" noCrop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962900" y="-142900"/>
            <a:ext cx="1181100" cy="1162050"/>
          </a:xfrm>
          <a:prstGeom prst="rect">
            <a:avLst/>
          </a:prstGeom>
          <a:noFill/>
        </p:spPr>
      </p:pic>
      <p:pic>
        <p:nvPicPr>
          <p:cNvPr id="11267" name="Picture 3" descr="C:\Documents and Settings\Admin\Рабочий стол\Новая папка\Каламис_Т.В_анимации,_картинки,_презентации\анимации1\звёзды\zvezdia-557.gif"/>
          <p:cNvPicPr>
            <a:picLocks noChangeAspect="1" noChangeArrowheads="1" noCrop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0" y="0"/>
            <a:ext cx="1181100" cy="116205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3"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Крупы</a:t>
            </a:r>
            <a:endParaRPr lang="ru-RU" b="1" dirty="0"/>
          </a:p>
        </p:txBody>
      </p:sp>
      <p:pic>
        <p:nvPicPr>
          <p:cNvPr id="10242" name="Picture 2" descr="C:\Documents and Settings\Admin\Рабочий стол\Новая папка\МОЙ_КОНКУРС\МАТЕРИАЛ\МСАС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928670"/>
            <a:ext cx="2857520" cy="226787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00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 t="10000" r="2499"/>
          <a:stretch>
            <a:fillRect/>
          </a:stretch>
        </p:blipFill>
        <p:spPr bwMode="auto">
          <a:xfrm>
            <a:off x="428596" y="4143380"/>
            <a:ext cx="2857520" cy="197826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00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857884" y="4143380"/>
            <a:ext cx="2857520" cy="214314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00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786446" y="500042"/>
            <a:ext cx="2428892" cy="241280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00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500430" y="2500306"/>
            <a:ext cx="2000264" cy="197394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00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2290" name="Picture 2" descr="C:\Documents and Settings\Admin\Рабочий стол\Новая папка\Каламис_Т.В_анимации,_картинки,_презентации\анимации1\звёзды\zvezdia-557.gif"/>
          <p:cNvPicPr>
            <a:picLocks noChangeAspect="1" noChangeArrowheads="1" noCrop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857620" y="928670"/>
            <a:ext cx="1181100" cy="116205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3"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Пуговицы</a:t>
            </a:r>
            <a:endParaRPr lang="ru-RU" b="1" dirty="0"/>
          </a:p>
        </p:txBody>
      </p:sp>
      <p:pic>
        <p:nvPicPr>
          <p:cNvPr id="12290" name="Picture 2" descr="D:\ЖАННННААА\ЗАВУЧ\Новая папка\77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00166" y="4143380"/>
            <a:ext cx="2762269" cy="207170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00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2291" name="Picture 3" descr="D:\ЖАННННААА\ЗАВУЧ\Новая папка\5864d8e85c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57752" y="1357298"/>
            <a:ext cx="2762250" cy="207168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00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2292" name="Picture 4" descr="D:\ЖАННННААА\ЗАВУЧ\Новая папка\2381688fb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214414" y="1714488"/>
            <a:ext cx="2588889" cy="208837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00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2293" name="Picture 5" descr="D:\ЖАННННААА\ЗАВУЧ\Новая папка\9c04bdc151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214942" y="4143380"/>
            <a:ext cx="2829006" cy="207083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00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5122" name="Picture 2" descr="D:\ЖАННННААА\МОЙ КОНКУРС\jjjjjjjj\zvezdochki-41.gif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85720" y="5214950"/>
            <a:ext cx="2143125" cy="1476375"/>
          </a:xfrm>
          <a:prstGeom prst="rect">
            <a:avLst/>
          </a:prstGeom>
          <a:noFill/>
        </p:spPr>
      </p:pic>
      <p:pic>
        <p:nvPicPr>
          <p:cNvPr id="5123" name="Picture 3" descr="C:\Documents and Settings\Admin\Рабочий стол\Новая папка\Каламис_Т.В_анимации,_картинки,_презентации\анимации1\мультяшка\52342ac07db76a90238006fd455765c8.gif"/>
          <p:cNvPicPr>
            <a:picLocks noChangeAspect="1" noChangeArrowheads="1" noCrop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572396" y="142852"/>
            <a:ext cx="1366866" cy="1394761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3"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Мячи</a:t>
            </a:r>
            <a:endParaRPr lang="ru-RU" b="1" dirty="0"/>
          </a:p>
        </p:txBody>
      </p:sp>
      <p:pic>
        <p:nvPicPr>
          <p:cNvPr id="13314" name="Picture 2" descr="D:\ЖАННННААА\ЗАВУЧ\i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2976" y="1214422"/>
            <a:ext cx="2000264" cy="193573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00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3315" name="Picture 3" descr="D:\ЖАННННААА\ЗАВУЧ\111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15074" y="3929066"/>
            <a:ext cx="1714502" cy="171450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00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3316" name="Picture 4" descr="D:\ЖАННННААА\ЗАВУЧ\1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786182" y="2643182"/>
            <a:ext cx="1857383" cy="185738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00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5122" name="Picture 2" descr="C:\Documents and Settings\Admin\Рабочий стол\Новая папка\Каламис_Т.В_анимации,_картинки,_презентации\анимации1\спорт\sporta-75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57224" y="3786190"/>
            <a:ext cx="1428760" cy="245300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3"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Работа с пластилином, тканью.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17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86446" y="3929066"/>
            <a:ext cx="2428892" cy="182166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00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3174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00562" y="1643050"/>
            <a:ext cx="2143140" cy="182654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00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31748" name="Picture 4"/>
          <p:cNvPicPr>
            <a:picLocks noChangeAspect="1" noChangeArrowheads="1"/>
          </p:cNvPicPr>
          <p:nvPr/>
        </p:nvPicPr>
        <p:blipFill>
          <a:blip r:embed="rId5" cstate="print"/>
          <a:srcRect l="8098" t="11810" r="8893" b="13513"/>
          <a:stretch>
            <a:fillRect/>
          </a:stretch>
        </p:blipFill>
        <p:spPr bwMode="auto">
          <a:xfrm rot="5400000">
            <a:off x="892943" y="2464587"/>
            <a:ext cx="3286148" cy="221457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00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4098" name="Picture 2" descr="C:\Documents and Settings\Admin\Рабочий стол\Новая папка\Каламис_Т.В_анимации,_картинки,_презентации\анимации1\ратительный мир\39ce3b8e038f8460efbc86223e543310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85720" y="4643446"/>
            <a:ext cx="981075" cy="180975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3"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Штриховки</a:t>
            </a:r>
            <a:endParaRPr lang="ru-RU" b="1" dirty="0"/>
          </a:p>
        </p:txBody>
      </p:sp>
      <p:pic>
        <p:nvPicPr>
          <p:cNvPr id="33798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8992" y="2857496"/>
            <a:ext cx="2309816" cy="178594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00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33799" name="Picture 7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29388" y="785794"/>
            <a:ext cx="1914535" cy="245453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00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33800" name="Picture 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85786" y="3571876"/>
            <a:ext cx="1928826" cy="265434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00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6146" name="Picture 2" descr="C:\Documents and Settings\Admin\Рабочий стол\Новая папка\Каламис_Т.В_анимации,_картинки,_презентации\анимации1\школа\9f4c7997cd1195b82c39bba72c7e0bbd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572264" y="4071942"/>
            <a:ext cx="1785950" cy="2143140"/>
          </a:xfrm>
          <a:prstGeom prst="rect">
            <a:avLst/>
          </a:prstGeom>
          <a:noFill/>
        </p:spPr>
      </p:pic>
      <p:pic>
        <p:nvPicPr>
          <p:cNvPr id="3" name="Picture 2" descr="C:\Documents and Settings\Admin\Рабочий стол\Новая папка\Каламис_Т.В_анимации,_картинки,_презентации\анимации1\мультяшка\multfilm-139.gif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000100" y="714356"/>
            <a:ext cx="2190750" cy="219075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3"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Графические диктанты</a:t>
            </a:r>
            <a:endParaRPr lang="ru-RU" b="1" dirty="0"/>
          </a:p>
        </p:txBody>
      </p:sp>
      <p:pic>
        <p:nvPicPr>
          <p:cNvPr id="327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28662" y="2285992"/>
            <a:ext cx="2834881" cy="200581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00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3277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628" y="2928934"/>
            <a:ext cx="2647964" cy="292054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00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3314" name="Picture 2" descr="C:\Documents and Settings\Admin\Рабочий стол\Новая папка\Каламис_Т.В_анимации,_картинки,_презентации\анимации1\разные\crayon1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14678" y="2500306"/>
            <a:ext cx="1238250" cy="1809750"/>
          </a:xfrm>
          <a:prstGeom prst="rect">
            <a:avLst/>
          </a:prstGeom>
          <a:noFill/>
        </p:spPr>
      </p:pic>
      <p:pic>
        <p:nvPicPr>
          <p:cNvPr id="13315" name="Picture 3" descr="C:\Documents and Settings\Admin\Рабочий стол\Новая папка\Каламис_Т.В_анимации,_картинки,_презентации\анимации1\разные\crayon1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72330" y="4071942"/>
            <a:ext cx="1238250" cy="180975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3"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Бумага</a:t>
            </a:r>
            <a:endParaRPr lang="ru-RU" b="1" dirty="0"/>
          </a:p>
        </p:txBody>
      </p:sp>
      <p:pic>
        <p:nvPicPr>
          <p:cNvPr id="6" name="Рисунок 5"/>
          <p:cNvPicPr/>
          <p:nvPr/>
        </p:nvPicPr>
        <p:blipFill>
          <a:blip r:embed="rId3" cstate="print"/>
          <a:srcRect b="9375"/>
          <a:stretch>
            <a:fillRect/>
          </a:stretch>
        </p:blipFill>
        <p:spPr bwMode="auto">
          <a:xfrm>
            <a:off x="1428728" y="3643314"/>
            <a:ext cx="2571768" cy="2928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/>
          <p:cNvPicPr/>
          <p:nvPr/>
        </p:nvPicPr>
        <p:blipFill>
          <a:blip r:embed="rId4" cstate="print"/>
          <a:srcRect l="9652" t="10740" r="12025" b="3602"/>
          <a:stretch>
            <a:fillRect/>
          </a:stretch>
        </p:blipFill>
        <p:spPr bwMode="auto">
          <a:xfrm>
            <a:off x="6072198" y="500042"/>
            <a:ext cx="2357454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57224" y="1142984"/>
            <a:ext cx="2857520" cy="2232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929190" y="4143380"/>
            <a:ext cx="3000396" cy="2251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338" name="Picture 2" descr="C:\Documents and Settings\Admin\Рабочий стол\Новая папка\Каламис_Т.В_анимации,_картинки,_презентации\анимации1\инструменты\89183899.gif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214810" y="2500306"/>
            <a:ext cx="1527357" cy="121920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3"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/>
              <a:t>Мозаика </a:t>
            </a:r>
            <a:r>
              <a:rPr lang="ru-RU" b="1" i="1" dirty="0"/>
              <a:t>в технике </a:t>
            </a:r>
            <a:r>
              <a:rPr lang="ru-RU" b="1" i="1" dirty="0" smtClean="0"/>
              <a:t>«торцевания</a:t>
            </a:r>
            <a:r>
              <a:rPr lang="ru-RU" b="1" i="1" dirty="0"/>
              <a:t>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Содержимое 3" descr="G:\НАТУСИК\море торц.jpg"/>
          <p:cNvPicPr>
            <a:picLocks noGrp="1"/>
          </p:cNvPicPr>
          <p:nvPr>
            <p:ph idx="1"/>
          </p:nvPr>
        </p:nvPicPr>
        <p:blipFill>
          <a:blip r:embed="rId3" cstate="print"/>
          <a:srcRect l="4110" t="7328" r="7534" b="4748"/>
          <a:stretch>
            <a:fillRect/>
          </a:stretch>
        </p:blipFill>
        <p:spPr bwMode="auto">
          <a:xfrm>
            <a:off x="571472" y="1500174"/>
            <a:ext cx="3071834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G:\НАТУСИК\нов год венок торц.jpg"/>
          <p:cNvPicPr/>
          <p:nvPr/>
        </p:nvPicPr>
        <p:blipFill>
          <a:blip r:embed="rId4" cstate="print"/>
          <a:srcRect t="5307" r="6250" b="7134"/>
          <a:stretch>
            <a:fillRect/>
          </a:stretch>
        </p:blipFill>
        <p:spPr bwMode="auto">
          <a:xfrm>
            <a:off x="3929058" y="4000504"/>
            <a:ext cx="2500330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G:\НАТУСИК\фигурки торц.jpg"/>
          <p:cNvPicPr/>
          <p:nvPr/>
        </p:nvPicPr>
        <p:blipFill>
          <a:blip r:embed="rId5" cstate="print"/>
          <a:srcRect l="6000" r="6000"/>
          <a:stretch>
            <a:fillRect/>
          </a:stretch>
        </p:blipFill>
        <p:spPr bwMode="auto">
          <a:xfrm>
            <a:off x="5072066" y="1071546"/>
            <a:ext cx="3143272" cy="2711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heel spokes="3"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857364"/>
            <a:ext cx="8229600" cy="4525963"/>
          </a:xfrm>
        </p:spPr>
        <p:txBody>
          <a:bodyPr/>
          <a:lstStyle/>
          <a:p>
            <a:pPr algn="r"/>
            <a:r>
              <a:rPr lang="ru-RU" sz="4000" b="1" i="1" dirty="0"/>
              <a:t>“Рука – это вышедший наружу мозг человека”</a:t>
            </a:r>
            <a:endParaRPr lang="ru-RU" sz="4000" b="1" dirty="0"/>
          </a:p>
          <a:p>
            <a:pPr algn="r"/>
            <a:r>
              <a:rPr lang="ru-RU" sz="4000" b="1" dirty="0"/>
              <a:t>Н.Кант</a:t>
            </a:r>
          </a:p>
          <a:p>
            <a:endParaRPr lang="ru-RU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28860" y="3355144"/>
            <a:ext cx="2928958" cy="164548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00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2050" name="Picture 2" descr="C:\Documents and Settings\Admin\Рабочий стол\Новая папка\Каламис_Т.В_анимации,_картинки,_презентации\анимации1\разделительные полоски\7154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00700" y="5286388"/>
            <a:ext cx="3543300" cy="136207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3"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 </a:t>
            </a:r>
            <a:r>
              <a:rPr lang="ru-RU" b="1" dirty="0"/>
              <a:t>Нам понадобится</a:t>
            </a:r>
            <a:r>
              <a:rPr lang="ru-RU" b="1" dirty="0" smtClean="0"/>
              <a:t>: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sz="3600" dirty="0"/>
              <a:t>крепированная бумага, клей,   ножницы.</a:t>
            </a:r>
            <a:endParaRPr lang="ru-RU" dirty="0"/>
          </a:p>
        </p:txBody>
      </p:sp>
      <p:pic>
        <p:nvPicPr>
          <p:cNvPr id="14338" name="Picture 2" descr="D:\ЖАННННААА\ЗАВУЧ\Новая папка\бумага\4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1643050"/>
            <a:ext cx="2464596" cy="1643064"/>
          </a:xfrm>
          <a:prstGeom prst="rect">
            <a:avLst/>
          </a:prstGeom>
          <a:noFill/>
        </p:spPr>
      </p:pic>
      <p:pic>
        <p:nvPicPr>
          <p:cNvPr id="14339" name="Picture 3" descr="D:\ЖАННННААА\ЗАВУЧ\Новая папка\бумага\Новая папка\ножн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28992" y="2428868"/>
            <a:ext cx="2286016" cy="2116681"/>
          </a:xfrm>
          <a:prstGeom prst="rect">
            <a:avLst/>
          </a:prstGeom>
          <a:noFill/>
        </p:spPr>
      </p:pic>
      <p:pic>
        <p:nvPicPr>
          <p:cNvPr id="14340" name="Picture 4" descr="D:\ЖАННННААА\ЗАВУЧ\Новая папка\бумага\Новая папка\клей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43636" y="3857628"/>
            <a:ext cx="2028830" cy="2143130"/>
          </a:xfrm>
          <a:prstGeom prst="rect">
            <a:avLst/>
          </a:prstGeom>
          <a:noFill/>
        </p:spPr>
      </p:pic>
      <p:pic>
        <p:nvPicPr>
          <p:cNvPr id="14341" name="Picture 5" descr="D:\ЖАННННААА\ЗАВУЧ\Новая папка\бумага\Новая папка\с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643042" y="4857760"/>
            <a:ext cx="2200292" cy="157162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3"/>
    <p:sndAc>
      <p:stSnd>
        <p:snd r:embed="rId2" name="chimes.wav" builtIn="1"/>
      </p:stSnd>
    </p:sndAc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642918"/>
            <a:ext cx="8929718" cy="5857916"/>
          </a:xfrm>
        </p:spPr>
        <p:txBody>
          <a:bodyPr>
            <a:normAutofit fontScale="25000" lnSpcReduction="20000"/>
          </a:bodyPr>
          <a:lstStyle/>
          <a:p>
            <a:r>
              <a:rPr lang="ru-RU" dirty="0"/>
              <a:t> </a:t>
            </a:r>
            <a:endParaRPr lang="ru-RU" sz="11200" dirty="0"/>
          </a:p>
          <a:p>
            <a:pPr algn="ctr">
              <a:buNone/>
            </a:pPr>
            <a:r>
              <a:rPr lang="ru-RU" sz="11200" b="1" dirty="0" smtClean="0"/>
              <a:t>Прочитайте правила безопасной работы добавив,  где необходимо, частицу «не».</a:t>
            </a:r>
          </a:p>
          <a:p>
            <a:pPr lvl="0"/>
            <a:r>
              <a:rPr lang="ru-RU" sz="11200" dirty="0" smtClean="0"/>
              <a:t>- </a:t>
            </a:r>
            <a:r>
              <a:rPr lang="ru-RU" sz="11200" dirty="0"/>
              <a:t>следует передавать ножницы острыми </a:t>
            </a:r>
            <a:r>
              <a:rPr lang="ru-RU" sz="11200" dirty="0" smtClean="0"/>
              <a:t> </a:t>
            </a:r>
            <a:r>
              <a:rPr lang="ru-RU" sz="11200" dirty="0"/>
              <a:t>концами вперед; </a:t>
            </a:r>
            <a:endParaRPr lang="ru-RU" sz="11200" dirty="0" smtClean="0"/>
          </a:p>
          <a:p>
            <a:pPr lvl="0"/>
            <a:endParaRPr lang="ru-RU" sz="11200" dirty="0"/>
          </a:p>
          <a:p>
            <a:pPr lvl="0"/>
            <a:r>
              <a:rPr lang="ru-RU" sz="11200" dirty="0"/>
              <a:t>- ножницы передают кольцами вперед, чтобы </a:t>
            </a:r>
            <a:r>
              <a:rPr lang="ru-RU" sz="11200" dirty="0" smtClean="0"/>
              <a:t> не </a:t>
            </a:r>
            <a:r>
              <a:rPr lang="ru-RU" sz="11200" dirty="0"/>
              <a:t>поранить ими берущего</a:t>
            </a:r>
            <a:r>
              <a:rPr lang="ru-RU" sz="11200" dirty="0" smtClean="0"/>
              <a:t>;</a:t>
            </a:r>
          </a:p>
          <a:p>
            <a:pPr lvl="0"/>
            <a:endParaRPr lang="ru-RU" sz="11200" dirty="0"/>
          </a:p>
          <a:p>
            <a:pPr lvl="0"/>
            <a:r>
              <a:rPr lang="ru-RU" sz="11200" dirty="0"/>
              <a:t>- кладите ножницы под руками, т.к. </a:t>
            </a:r>
            <a:r>
              <a:rPr lang="ru-RU" sz="11200" dirty="0" smtClean="0"/>
              <a:t>нечаянно задев</a:t>
            </a:r>
            <a:r>
              <a:rPr lang="ru-RU" sz="11200" dirty="0"/>
              <a:t>, вы можете уронить их на ноги </a:t>
            </a:r>
            <a:r>
              <a:rPr lang="ru-RU" sz="11200" dirty="0" smtClean="0"/>
              <a:t>сидящего </a:t>
            </a:r>
            <a:r>
              <a:rPr lang="ru-RU" sz="11200" dirty="0"/>
              <a:t>рядом человека;  </a:t>
            </a:r>
            <a:endParaRPr lang="ru-RU" sz="11200" dirty="0" smtClean="0"/>
          </a:p>
          <a:p>
            <a:pPr lvl="0"/>
            <a:endParaRPr lang="ru-RU" sz="11200" dirty="0"/>
          </a:p>
          <a:p>
            <a:pPr lvl="0"/>
            <a:r>
              <a:rPr lang="ru-RU" sz="11200" dirty="0"/>
              <a:t>- следует сильно давить на пузырек с клеем, т.к. клей </a:t>
            </a:r>
          </a:p>
          <a:p>
            <a:pPr lvl="0">
              <a:buNone/>
            </a:pPr>
            <a:r>
              <a:rPr lang="ru-RU" sz="11200" dirty="0"/>
              <a:t>  может попасть на окружающих; </a:t>
            </a:r>
          </a:p>
          <a:p>
            <a:pPr>
              <a:buNone/>
            </a:pPr>
            <a:r>
              <a:rPr lang="ru-RU" sz="11200" dirty="0"/>
              <a:t> </a:t>
            </a:r>
          </a:p>
          <a:p>
            <a:r>
              <a:rPr lang="ru-RU" b="1" dirty="0"/>
              <a:t> </a:t>
            </a:r>
            <a:endParaRPr lang="ru-RU" dirty="0"/>
          </a:p>
          <a:p>
            <a:r>
              <a:rPr lang="ru-RU" b="1" dirty="0"/>
              <a:t> </a:t>
            </a:r>
            <a:endParaRPr lang="ru-RU" dirty="0"/>
          </a:p>
          <a:p>
            <a:r>
              <a:rPr lang="ru-RU" b="1" dirty="0"/>
              <a:t> </a:t>
            </a:r>
            <a:endParaRPr lang="ru-RU" dirty="0"/>
          </a:p>
          <a:p>
            <a:r>
              <a:rPr lang="ru-RU" b="1" dirty="0"/>
              <a:t> </a:t>
            </a:r>
            <a:endParaRPr lang="ru-RU" dirty="0"/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571868" y="0"/>
            <a:ext cx="192882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ТЕСТ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wheel spokes="3"/>
    <p:sndAc>
      <p:stSnd>
        <p:snd r:embed="rId2" name="chimes.wav" builtIn="1"/>
      </p:stSnd>
    </p:sndAc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00100" y="714356"/>
            <a:ext cx="3512996" cy="236300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00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57554" y="3786190"/>
            <a:ext cx="3681430" cy="237001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00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15008" y="1000108"/>
            <a:ext cx="2389351" cy="207169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00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ransition spd="slow">
    <p:wheel spokes="3"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D:\ЖАННННААА\ЗАВУЧ\Новая папка\787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28794" y="1357298"/>
            <a:ext cx="5572164" cy="394256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00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3075" name="Picture 3" descr="C:\Documents and Settings\Admin\Рабочий стол\Новая папка\Каламис_Т.В_анимации,_картинки,_презентации\анимации1\люди\animashki-deti-576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29520" y="5072074"/>
            <a:ext cx="1214446" cy="1282673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3"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ЖАННННААА\МОЙ КОНКУРС\jjjjjjjj\sledi-4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16" y="3571876"/>
            <a:ext cx="1933575" cy="2571750"/>
          </a:xfrm>
          <a:prstGeom prst="rect">
            <a:avLst/>
          </a:prstGeom>
          <a:noFill/>
        </p:spPr>
      </p:pic>
      <p:pic>
        <p:nvPicPr>
          <p:cNvPr id="3074" name="Picture 2" descr="D:\ЖАННННААА\ЗАВУЧ\Новая папка\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58" y="2000240"/>
            <a:ext cx="2512236" cy="178595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00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786050" y="1500174"/>
            <a:ext cx="5786478" cy="4597401"/>
          </a:xfrm>
        </p:spPr>
        <p:txBody>
          <a:bodyPr/>
          <a:lstStyle/>
          <a:p>
            <a:pPr>
              <a:buFont typeface="Wingdings" pitchFamily="2" charset="2"/>
              <a:buChar char="ü"/>
            </a:pPr>
            <a:r>
              <a:rPr lang="ru-RU" b="1" dirty="0"/>
              <a:t>о </a:t>
            </a:r>
            <a:r>
              <a:rPr lang="ru-RU" b="1" dirty="0" smtClean="0"/>
              <a:t>весе</a:t>
            </a:r>
            <a:r>
              <a:rPr lang="ru-RU" b="1" dirty="0"/>
              <a:t>;</a:t>
            </a:r>
            <a:endParaRPr lang="ru-RU" b="1" dirty="0" smtClean="0"/>
          </a:p>
          <a:p>
            <a:pPr>
              <a:buFont typeface="Wingdings" pitchFamily="2" charset="2"/>
              <a:buChar char="ü"/>
            </a:pPr>
            <a:r>
              <a:rPr lang="ru-RU" b="1" dirty="0" smtClean="0"/>
              <a:t> </a:t>
            </a:r>
            <a:r>
              <a:rPr lang="ru-RU" b="1" dirty="0"/>
              <a:t>мягкости </a:t>
            </a:r>
            <a:r>
              <a:rPr lang="ru-RU" b="1" dirty="0" smtClean="0"/>
              <a:t>–твёрдости;</a:t>
            </a:r>
          </a:p>
          <a:p>
            <a:pPr>
              <a:buFont typeface="Wingdings" pitchFamily="2" charset="2"/>
              <a:buChar char="ü"/>
            </a:pPr>
            <a:r>
              <a:rPr lang="ru-RU" b="1" dirty="0" smtClean="0"/>
              <a:t>гладкости </a:t>
            </a:r>
            <a:r>
              <a:rPr lang="ru-RU" b="1" dirty="0"/>
              <a:t>– </a:t>
            </a:r>
            <a:r>
              <a:rPr lang="ru-RU" b="1" dirty="0" smtClean="0"/>
              <a:t>шероховатости;</a:t>
            </a:r>
          </a:p>
          <a:p>
            <a:pPr>
              <a:buFont typeface="Wingdings" pitchFamily="2" charset="2"/>
              <a:buChar char="ü"/>
            </a:pPr>
            <a:r>
              <a:rPr lang="ru-RU" b="1" dirty="0" smtClean="0"/>
              <a:t>теплоте </a:t>
            </a:r>
            <a:r>
              <a:rPr lang="ru-RU" b="1" dirty="0"/>
              <a:t>– </a:t>
            </a:r>
            <a:r>
              <a:rPr lang="ru-RU" b="1" dirty="0" smtClean="0"/>
              <a:t>прохладе</a:t>
            </a:r>
            <a:r>
              <a:rPr lang="ru-RU" b="1" dirty="0"/>
              <a:t>;</a:t>
            </a:r>
            <a:endParaRPr lang="ru-RU" b="1" dirty="0" smtClean="0"/>
          </a:p>
          <a:p>
            <a:pPr>
              <a:buFont typeface="Wingdings" pitchFamily="2" charset="2"/>
              <a:buChar char="ü"/>
            </a:pPr>
            <a:r>
              <a:rPr lang="ru-RU" b="1" dirty="0" smtClean="0"/>
              <a:t>сухости </a:t>
            </a:r>
            <a:r>
              <a:rPr lang="ru-RU" b="1" dirty="0"/>
              <a:t>– </a:t>
            </a:r>
            <a:r>
              <a:rPr lang="ru-RU" b="1" dirty="0" smtClean="0"/>
              <a:t>влажности;</a:t>
            </a:r>
            <a:endParaRPr lang="ru-RU" b="1" dirty="0"/>
          </a:p>
        </p:txBody>
      </p:sp>
    </p:spTree>
  </p:cSld>
  <p:clrMapOvr>
    <a:masterClrMapping/>
  </p:clrMapOvr>
  <p:transition spd="slow">
    <p:wheel spokes="3"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D:\ЖАННННААА\ЗАВУЧ\Новая папка\12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1538" y="428604"/>
            <a:ext cx="3565233" cy="271464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00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6147" name="Picture 3" descr="D:\ЖАННННААА\ЗАВУЧ\Новая папка\09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3286124"/>
            <a:ext cx="3718096" cy="264319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00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13314" name="Rectangle 2"/>
          <p:cNvSpPr>
            <a:spLocks noChangeArrowheads="1"/>
          </p:cNvSpPr>
          <p:nvPr/>
        </p:nvSpPr>
        <p:spPr bwMode="auto">
          <a:xfrm>
            <a:off x="5000628" y="357166"/>
            <a:ext cx="3714776" cy="2585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ПАПА, МАМА, БРАТ И Я –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ВМЕСТЕ ДРУЖНАЯ СЕМЬЯ.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/>
            </a:r>
            <a:b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</a:b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РАЗ, ДВА, ТРИ, ЧЕТЫРЕ,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ВСЕ ЖИВЕМ В ОДНОЙ КВАРТИРЕ.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857224" y="3643314"/>
            <a:ext cx="3357586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Сорока, сорока, </a:t>
            </a:r>
            <a:br>
              <a:rPr lang="ru-RU" sz="2800" dirty="0" smtClean="0"/>
            </a:br>
            <a:r>
              <a:rPr lang="ru-RU" sz="2800" dirty="0" smtClean="0"/>
              <a:t>Сорока - белобока </a:t>
            </a:r>
            <a:br>
              <a:rPr lang="ru-RU" sz="2800" dirty="0" smtClean="0"/>
            </a:br>
            <a:r>
              <a:rPr lang="ru-RU" sz="2800" dirty="0" smtClean="0"/>
              <a:t>Кашку варила, </a:t>
            </a:r>
            <a:br>
              <a:rPr lang="ru-RU" sz="2800" dirty="0" smtClean="0"/>
            </a:br>
            <a:r>
              <a:rPr lang="ru-RU" sz="2800" dirty="0" smtClean="0"/>
              <a:t>Детишек кормила</a:t>
            </a:r>
            <a:r>
              <a:rPr lang="ru-RU" dirty="0" smtClean="0"/>
              <a:t>. 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3074" name="Picture 2" descr="D:\ЖАННННААА\МОЙ КОНКУРС\jjjjjjjj\zvezdochki-54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439025" y="5023348"/>
            <a:ext cx="1490693" cy="1648923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3"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Одежда</a:t>
            </a:r>
            <a:endParaRPr lang="ru-RU" b="1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3786190"/>
            <a:ext cx="3500462" cy="233364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00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4876" y="1643050"/>
            <a:ext cx="3505217" cy="232647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00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7170" name="Picture 2" descr="C:\Documents and Settings\Admin\Рабочий стол\Новая папка\Каламис_Т.В_анимации,_картинки,_презентации\анимации1\разные\84d0d29e6c40cbb5683c3d1cce783572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28662" y="642917"/>
            <a:ext cx="2000264" cy="2091185"/>
          </a:xfrm>
          <a:prstGeom prst="rect">
            <a:avLst/>
          </a:prstGeom>
          <a:noFill/>
        </p:spPr>
      </p:pic>
      <p:pic>
        <p:nvPicPr>
          <p:cNvPr id="4098" name="Picture 2" descr="D:\ЖАННННААА\МОЙ КОНКУРС\jjjjjjjj\razblest-11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500826" y="4500570"/>
            <a:ext cx="1143008" cy="144856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3"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714356"/>
            <a:ext cx="7572428" cy="1143000"/>
          </a:xfrm>
        </p:spPr>
        <p:txBody>
          <a:bodyPr>
            <a:normAutofit fontScale="90000"/>
          </a:bodyPr>
          <a:lstStyle/>
          <a:p>
            <a:r>
              <a:rPr lang="ru-RU" sz="4000" b="1" dirty="0"/>
              <a:t>Ниткопись</a:t>
            </a:r>
            <a:r>
              <a:rPr lang="ru-RU" sz="3100" b="1" dirty="0"/>
              <a:t> </a:t>
            </a:r>
            <a:br>
              <a:rPr lang="ru-RU" sz="3100" b="1" dirty="0"/>
            </a:br>
            <a:r>
              <a:rPr lang="ru-RU" sz="3100" b="1" dirty="0" smtClean="0"/>
              <a:t>выкладывание </a:t>
            </a:r>
            <a:r>
              <a:rPr lang="ru-RU" sz="3100" b="1" dirty="0"/>
              <a:t>ниткой контуры предметов </a:t>
            </a:r>
            <a:r>
              <a:rPr lang="ru-RU" sz="3100" b="1" dirty="0" smtClean="0"/>
              <a:t>по предварительно </a:t>
            </a:r>
            <a:r>
              <a:rPr lang="ru-RU" sz="3100" b="1" dirty="0"/>
              <a:t>проведённой линии</a:t>
            </a:r>
            <a:r>
              <a:rPr lang="ru-RU" dirty="0"/>
              <a:t>.</a:t>
            </a:r>
            <a:br>
              <a:rPr lang="ru-RU" dirty="0"/>
            </a:br>
            <a:endParaRPr lang="ru-RU" dirty="0"/>
          </a:p>
        </p:txBody>
      </p:sp>
      <p:pic>
        <p:nvPicPr>
          <p:cNvPr id="11266" name="Picture 2" descr="D:\ЖАННННААА\ЗАВУЧ\tt_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1928802"/>
            <a:ext cx="2729736" cy="192882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00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1267" name="Picture 3" descr="D:\ЖАННННААА\ЗАВУЧ\tt_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72132" y="1857364"/>
            <a:ext cx="3086959" cy="218123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00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5" cstate="print"/>
          <a:srcRect b="11527"/>
          <a:stretch>
            <a:fillRect/>
          </a:stretch>
        </p:blipFill>
        <p:spPr bwMode="auto">
          <a:xfrm>
            <a:off x="3143240" y="3643314"/>
            <a:ext cx="2500330" cy="274229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00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026" name="Picture 2" descr="D:\ЖАННННААА\МОЙ КОНКУРС\jjjjjjjj\95889810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857620" y="2187834"/>
            <a:ext cx="928694" cy="1117335"/>
          </a:xfrm>
          <a:prstGeom prst="rect">
            <a:avLst/>
          </a:prstGeom>
          <a:noFill/>
        </p:spPr>
      </p:pic>
      <p:pic>
        <p:nvPicPr>
          <p:cNvPr id="1027" name="Picture 3" descr="D:\ЖАННННААА\МОЙ КОНКУРС\jjjjjjjj\predmet-20.gi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429388" y="3915897"/>
            <a:ext cx="1857388" cy="2942103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3"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Театр в руке</a:t>
            </a:r>
            <a:endParaRPr lang="ru-RU" dirty="0"/>
          </a:p>
        </p:txBody>
      </p:sp>
      <p:pic>
        <p:nvPicPr>
          <p:cNvPr id="7170" name="Picture 2" descr="D:\ЖАННННААА\ЗАВУЧ\Новая папка\1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48" y="1428736"/>
            <a:ext cx="3238509" cy="242888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00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7171" name="Picture 3" descr="C:\Documents and Settings\Admin\Рабочий стол\Новая папка\МОЙ_КОНКУРС\МАТЕРИАЛ\iАА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14942" y="1500174"/>
            <a:ext cx="3143258" cy="235744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00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7172" name="Picture 4" descr="D:\ЖАННННААА\ЗАВУЧ\Новая папка\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00430" y="4000504"/>
            <a:ext cx="2500330" cy="262272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00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9219" name="Picture 3" descr="C:\Documents and Settings\Admin\Рабочий стол\Новая папка\Каламис_Т.В_анимации,_картинки,_презентации\анимации1\люди\1.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14348" y="4857760"/>
            <a:ext cx="1764503" cy="135731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3"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188</TotalTime>
  <Words>83</Words>
  <Application>Microsoft Office PowerPoint</Application>
  <PresentationFormat>Экран (4:3)</PresentationFormat>
  <Paragraphs>47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  Мастер – класс  «Развитие мелкой моторики»</vt:lpstr>
      <vt:lpstr>Слайд 2</vt:lpstr>
      <vt:lpstr>Слайд 3</vt:lpstr>
      <vt:lpstr>Слайд 4</vt:lpstr>
      <vt:lpstr>Слайд 5</vt:lpstr>
      <vt:lpstr>Слайд 6</vt:lpstr>
      <vt:lpstr>Одежда</vt:lpstr>
      <vt:lpstr>Ниткопись  выкладывание ниткой контуры предметов по предварительно проведённой линии. </vt:lpstr>
      <vt:lpstr>Театр в руке</vt:lpstr>
      <vt:lpstr>Работа с природным и бросовым материалом. </vt:lpstr>
      <vt:lpstr>Шнуровки</vt:lpstr>
      <vt:lpstr>Крупы</vt:lpstr>
      <vt:lpstr>Пуговицы</vt:lpstr>
      <vt:lpstr>Мячи</vt:lpstr>
      <vt:lpstr>Работа с пластилином, тканью. </vt:lpstr>
      <vt:lpstr>Штриховки</vt:lpstr>
      <vt:lpstr>Графические диктанты</vt:lpstr>
      <vt:lpstr>Бумага</vt:lpstr>
      <vt:lpstr>Мозаика в технике «торцевания» </vt:lpstr>
      <vt:lpstr> Нам понадобится:  крепированная бумага, клей,   ножницы.</vt:lpstr>
      <vt:lpstr>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Мастер – класс  «Развитие мелкой моторики»</dc:title>
  <dc:creator>Admin</dc:creator>
  <cp:lastModifiedBy>Admin</cp:lastModifiedBy>
  <cp:revision>24</cp:revision>
  <dcterms:created xsi:type="dcterms:W3CDTF">2013-02-09T14:28:27Z</dcterms:created>
  <dcterms:modified xsi:type="dcterms:W3CDTF">2013-02-10T14:19:07Z</dcterms:modified>
</cp:coreProperties>
</file>