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56" r:id="rId3"/>
    <p:sldId id="264" r:id="rId4"/>
    <p:sldId id="263" r:id="rId5"/>
    <p:sldId id="257" r:id="rId6"/>
    <p:sldId id="259" r:id="rId7"/>
    <p:sldId id="271" r:id="rId8"/>
    <p:sldId id="260" r:id="rId9"/>
    <p:sldId id="261" r:id="rId10"/>
    <p:sldId id="262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3565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C736-73B9-4356-9DF8-84EA12D358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C589F-86EF-4539-B93C-32FF625B38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C736-73B9-4356-9DF8-84EA12D358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C589F-86EF-4539-B93C-32FF625B3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C736-73B9-4356-9DF8-84EA12D358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C589F-86EF-4539-B93C-32FF625B3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C736-73B9-4356-9DF8-84EA12D358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C589F-86EF-4539-B93C-32FF625B3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C736-73B9-4356-9DF8-84EA12D358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86C589F-86EF-4539-B93C-32FF625B3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C736-73B9-4356-9DF8-84EA12D358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C589F-86EF-4539-B93C-32FF625B3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C736-73B9-4356-9DF8-84EA12D358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C589F-86EF-4539-B93C-32FF625B3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C736-73B9-4356-9DF8-84EA12D358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C589F-86EF-4539-B93C-32FF625B3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C736-73B9-4356-9DF8-84EA12D358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C589F-86EF-4539-B93C-32FF625B3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C736-73B9-4356-9DF8-84EA12D358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C589F-86EF-4539-B93C-32FF625B3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C736-73B9-4356-9DF8-84EA12D358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C589F-86EF-4539-B93C-32FF625B3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EAC736-73B9-4356-9DF8-84EA12D358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6C589F-86EF-4539-B93C-32FF625B3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549275"/>
            <a:ext cx="8424862" cy="5832475"/>
          </a:xfrm>
        </p:spPr>
        <p:txBody>
          <a:bodyPr>
            <a:normAutofit/>
          </a:bodyPr>
          <a:lstStyle/>
          <a:p>
            <a:r>
              <a:rPr lang="ru-RU" sz="9600" b="1" i="1" dirty="0" smtClean="0">
                <a:solidFill>
                  <a:srgbClr val="FFFF00"/>
                </a:solidFill>
                <a:latin typeface="Bookman Old Style" pitchFamily="18" charset="0"/>
              </a:rPr>
              <a:t>УРОК </a:t>
            </a:r>
          </a:p>
          <a:p>
            <a:r>
              <a:rPr lang="ru-RU" sz="9600" b="1" i="1" dirty="0" smtClean="0">
                <a:solidFill>
                  <a:srgbClr val="FFFF00"/>
                </a:solidFill>
                <a:latin typeface="Bookman Old Style" pitchFamily="18" charset="0"/>
              </a:rPr>
              <a:t>РУССКОГО ЯЗЫКА</a:t>
            </a:r>
            <a:endParaRPr lang="ru-RU" sz="9600" b="1" i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81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1d87774-6526-43bf-919c-c35a73161de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365909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8429683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Домашнее задание</a:t>
            </a:r>
          </a:p>
          <a:p>
            <a:pPr algn="ctr"/>
            <a:endParaRPr lang="ru-RU" sz="6000" b="1" cap="none" spc="0" dirty="0" smtClean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8000" b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Стр. 19, упр.313, </a:t>
            </a:r>
          </a:p>
          <a:p>
            <a:pPr algn="ctr"/>
            <a:r>
              <a:rPr lang="ru-RU" sz="8000" b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правило, сл.слова</a:t>
            </a:r>
            <a:endParaRPr lang="ru-RU" sz="8000" b="1" cap="none" spc="0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1702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Изображение 0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44000" cy="3786214"/>
          </a:xfrm>
          <a:prstGeom prst="rect">
            <a:avLst/>
          </a:prstGeom>
          <a:noFill/>
          <a:ln w="25400">
            <a:solidFill>
              <a:srgbClr val="3333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2048313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60781545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" y="214313"/>
            <a:ext cx="7559675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Прямоугольник 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79375"/>
            <a:ext cx="84963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29171390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60781545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200" y="1100"/>
            <a:ext cx="7559675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5445224"/>
            <a:ext cx="87849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4419F9"/>
                </a:solidFill>
                <a:latin typeface="Georgia" pitchFamily="18" charset="0"/>
              </a:rPr>
              <a:t>Будьте внимательными </a:t>
            </a:r>
          </a:p>
          <a:p>
            <a:pPr algn="ctr"/>
            <a:r>
              <a:rPr lang="ru-RU" sz="3600" b="1" dirty="0" smtClean="0">
                <a:solidFill>
                  <a:srgbClr val="4419F9"/>
                </a:solidFill>
                <a:latin typeface="Georgia" pitchFamily="18" charset="0"/>
              </a:rPr>
              <a:t>на уроке! Успехов и удачи вам!</a:t>
            </a:r>
          </a:p>
        </p:txBody>
      </p:sp>
    </p:spTree>
    <p:extLst>
      <p:ext uri="{BB962C8B-B14F-4D97-AF65-F5344CB8AC3E}">
        <p14:creationId xmlns:p14="http://schemas.microsoft.com/office/powerpoint/2010/main" xmlns="" val="37467197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р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5307921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b0291496e8539edd598ffadc6dbe5f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647184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6" descr="Peterson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976987">
            <a:off x="480410" y="124242"/>
            <a:ext cx="1338263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 descr="Peterson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942553">
            <a:off x="7358212" y="221465"/>
            <a:ext cx="133985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1357298"/>
            <a:ext cx="7128938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Правописание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безударных падежных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окончаний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имён прилагательных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женского рода.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476279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2"/>
          <a:ext cx="9144000" cy="6858001"/>
        </p:xfrm>
        <a:graphic>
          <a:graphicData uri="http://schemas.openxmlformats.org/drawingml/2006/table">
            <a:tbl>
              <a:tblPr/>
              <a:tblGrid>
                <a:gridCol w="4284484"/>
                <a:gridCol w="4859516"/>
              </a:tblGrid>
              <a:tr h="71650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latin typeface="Times New Roman"/>
                          <a:ea typeface="Calibri"/>
                          <a:cs typeface="Times New Roman"/>
                        </a:rPr>
                        <a:t>СКЛОНЕНИЕ ИМЁН ПРИЛАГАТЕЛЬНЫХ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4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/>
                          <a:ea typeface="Calibri"/>
                          <a:cs typeface="Times New Roman"/>
                        </a:rPr>
                        <a:t>Падежи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/>
                          <a:ea typeface="Calibri"/>
                          <a:cs typeface="Times New Roman"/>
                        </a:rPr>
                        <a:t>Женский род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12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Именительный падеж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Как</a:t>
                      </a:r>
                      <a:r>
                        <a:rPr lang="ru-RU" sz="28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ая</a:t>
                      </a: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?         Широк</a:t>
                      </a:r>
                      <a:r>
                        <a:rPr lang="ru-RU" sz="28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ая</a:t>
                      </a: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12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Родительный падеж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Как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ой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?         Широк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ой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12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Дательный падеж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Как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ой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?         Широк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ой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12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Винительный падеж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Как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ая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?         Широк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ая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12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Творительный падеж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Как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ой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?         Широк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ой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12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Предложный  падеж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О как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ой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?      О широк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ой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33" marR="44233" marT="0" marB="0">
                    <a:lnL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1300384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/>
              <a:t/>
            </a:r>
            <a:br>
              <a:rPr lang="ru-RU" sz="7200" dirty="0"/>
            </a:br>
            <a:r>
              <a:rPr lang="ru-RU" sz="8000" b="1" i="1" dirty="0">
                <a:solidFill>
                  <a:srgbClr val="002060"/>
                </a:solidFill>
                <a:latin typeface="Bookman Old Style" pitchFamily="18" charset="0"/>
              </a:rPr>
              <a:t>А теперь мы отдохнём, </a:t>
            </a:r>
            <a:r>
              <a:rPr lang="ru-RU" sz="8000" b="1" i="1" dirty="0" err="1">
                <a:solidFill>
                  <a:srgbClr val="002060"/>
                </a:solidFill>
                <a:latin typeface="Bookman Old Style" pitchFamily="18" charset="0"/>
              </a:rPr>
              <a:t>физминутку</a:t>
            </a:r>
            <a:r>
              <a:rPr lang="ru-RU" sz="8000" b="1" i="1" dirty="0">
                <a:solidFill>
                  <a:srgbClr val="002060"/>
                </a:solidFill>
                <a:latin typeface="Bookman Old Style" pitchFamily="18" charset="0"/>
              </a:rPr>
              <a:t> проведём!</a:t>
            </a:r>
          </a:p>
        </p:txBody>
      </p:sp>
    </p:spTree>
    <p:extLst>
      <p:ext uri="{BB962C8B-B14F-4D97-AF65-F5344CB8AC3E}">
        <p14:creationId xmlns:p14="http://schemas.microsoft.com/office/powerpoint/2010/main" xmlns="" val="1618377495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914862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30534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72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   А теперь мы отдохнём, физминутку проведём!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ws</cp:lastModifiedBy>
  <cp:revision>11</cp:revision>
  <dcterms:created xsi:type="dcterms:W3CDTF">2013-02-03T17:10:25Z</dcterms:created>
  <dcterms:modified xsi:type="dcterms:W3CDTF">2013-02-04T11:01:49Z</dcterms:modified>
</cp:coreProperties>
</file>