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F548CFB-C81B-48F1-9B9C-6BC87F2177DF}" type="datetimeFigureOut">
              <a:rPr lang="ru-RU" smtClean="0"/>
              <a:t>17.12.2012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2F4EAD9-E8EC-4B2F-8FD3-4E5BA56BC2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Royal London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17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the questions: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1.What places in London are connected with the Crown?</a:t>
            </a:r>
          </a:p>
          <a:p>
            <a:r>
              <a:rPr lang="en-US" dirty="0" smtClean="0"/>
              <a:t>2. Which building is the official residence of Queen Elisabeth II?</a:t>
            </a:r>
          </a:p>
          <a:p>
            <a:r>
              <a:rPr lang="en-US" dirty="0" smtClean="0"/>
              <a:t>3. Where are royal processions usually held in London?</a:t>
            </a:r>
          </a:p>
          <a:p>
            <a:r>
              <a:rPr lang="en-US" dirty="0" smtClean="0"/>
              <a:t>4. How many royal parks are there in London? Can you name some of them? What can you say about them?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758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the questions: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5. Why is said that the Queen in Britain reigns but doesn’t rule</a:t>
            </a:r>
          </a:p>
          <a:p>
            <a:r>
              <a:rPr lang="en-US" dirty="0" smtClean="0"/>
              <a:t>6. Which of the famous British queens and kings can you name?</a:t>
            </a:r>
          </a:p>
          <a:p>
            <a:r>
              <a:rPr lang="en-US" dirty="0" smtClean="0"/>
              <a:t>7. Why is King Henry VIII remembered in the country and in the whole world? Can you prove that he was a very important monarch?</a:t>
            </a:r>
          </a:p>
          <a:p>
            <a:r>
              <a:rPr lang="en-US" dirty="0" smtClean="0"/>
              <a:t>8. Why was Queen Elisabeth I remembered in the history of Britain?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29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24</TotalTime>
  <Words>139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NewsPrint</vt:lpstr>
      <vt:lpstr>Royal London</vt:lpstr>
      <vt:lpstr>Answer the questions:</vt:lpstr>
      <vt:lpstr>Answer the questions: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Royal London</dc:title>
  <dc:creator>20</dc:creator>
  <cp:lastModifiedBy>20</cp:lastModifiedBy>
  <cp:revision>4</cp:revision>
  <dcterms:created xsi:type="dcterms:W3CDTF">2012-12-17T12:10:55Z</dcterms:created>
  <dcterms:modified xsi:type="dcterms:W3CDTF">2012-12-17T12:35:30Z</dcterms:modified>
</cp:coreProperties>
</file>