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56" r:id="rId3"/>
    <p:sldMasterId id="2147483852" r:id="rId4"/>
    <p:sldMasterId id="2147483864" r:id="rId5"/>
    <p:sldMasterId id="2147483888" r:id="rId6"/>
  </p:sldMasterIdLst>
  <p:sldIdLst>
    <p:sldId id="256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00"/>
    <a:srgbClr val="FF0000"/>
    <a:srgbClr val="0099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3560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EFD0CE-82EB-4463-991A-DDF0BC137253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7920FF-83C7-47DC-AEC7-EDA76342B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0.jpeg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0.jpeg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FFFF00"/>
                </a:solidFill>
                <a:latin typeface="Comic Sans MS" pitchFamily="66" charset="0"/>
              </a:rPr>
              <a:t>Насекомые,пауки</a:t>
            </a:r>
            <a:r>
              <a:rPr lang="ru-RU" sz="4800" b="1" dirty="0" smtClean="0">
                <a:solidFill>
                  <a:srgbClr val="FFFF00"/>
                </a:solidFill>
                <a:latin typeface="Comic Sans MS" pitchFamily="66" charset="0"/>
              </a:rPr>
              <a:t>, раки</a:t>
            </a:r>
            <a:endParaRPr lang="ru-RU" sz="4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Comic Sans MS" pitchFamily="66" charset="0"/>
              </a:rPr>
              <a:t>Членистоногие</a:t>
            </a:r>
            <a:endParaRPr lang="ru-RU" sz="7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143512"/>
            <a:ext cx="6680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Выполнила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работу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ученица  3Б  класса   Чорная  Кристина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121442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64292E-7 L -0.00382 -0.595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357298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121442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64292E-7 L -0.51858 -0.217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357298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00504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121442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64292E-7 L -0.04496 -0.437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357298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00504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2500306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121442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64292E-7 L -0.41788 -0.416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357298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00504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2500306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2571744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121442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ПОДВЕДЁМ ИТОГИ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Кто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относится к группе членистоногих?</a:t>
            </a:r>
          </a:p>
          <a:p>
            <a:pPr marL="514350" indent="-514350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Почему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членистоногие сбрасывают свой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панцирь?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3333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является органом дыхания у членистоногих?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Сколько ног у насекомых?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Чем питаются насекомые?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Сколько ног у пауков?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Какой особый отличительный орган есть у пауков?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Сколько ног у ракообразных?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Чем является передняя пара ног у ракообразных?</a:t>
            </a: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является органом дыхания у ракообразных?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3333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НАСЕКОМЫЕ – рекордсмены многообразия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Насекомые - самая совершенная группа мелких  наземных животных. Все насекомые имеют      6 ног, а очень многие – еще и крылья. </a:t>
            </a:r>
            <a:endParaRPr lang="ru-RU" dirty="0" smtClean="0"/>
          </a:p>
        </p:txBody>
      </p:sp>
      <p:pic>
        <p:nvPicPr>
          <p:cNvPr id="2051" name="Picture 3" descr="C:\Users\DOMO\Desktop\Мамины презентации\m6822i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4" y="1643050"/>
            <a:ext cx="1771650" cy="1971675"/>
          </a:xfrm>
        </p:spPr>
      </p:pic>
      <p:pic>
        <p:nvPicPr>
          <p:cNvPr id="1026" name="Picture 2" descr="C:\Users\DOMO\Desktop\Мамины презентации\m_212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714488"/>
            <a:ext cx="1771650" cy="197167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DOMO\Desktop\Мамины презентации\s_081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714884"/>
            <a:ext cx="1771650" cy="1971675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DOMO\Desktop\Мамины презентации\Ins2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714752"/>
            <a:ext cx="2300283" cy="142876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C:\Users\DOMO\Desktop\Мамины презентации\Ins20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857760"/>
            <a:ext cx="2109784" cy="18335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Насекомые </a:t>
            </a:r>
            <a:r>
              <a:rPr lang="ru-RU" dirty="0" smtClean="0"/>
              <a:t>–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растительноядны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Их пища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пыльца и нектар цветов, плоды и семена,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листья и корни.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Некоторые пьют кровь, 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поедают падаль,  своих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собратьев.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9" name="Picture 3" descr="C:\Users\DOMO\Desktop\Мамины презентации\zh01035i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14290"/>
            <a:ext cx="1571636" cy="125729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1785929" cy="1357322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Picture 5" descr="C:\Users\DOMO\Desktop\Мамины презентации\sh_506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14290"/>
            <a:ext cx="1571636" cy="1543071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DOMO\Desktop\Мамины презентации\i00004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2928934"/>
            <a:ext cx="1143008" cy="1285884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DOMO\Desktop\Мамины презентации\ya_500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071810"/>
            <a:ext cx="1214446" cy="1214446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C:\Users\DOMO\Desktop\Мамины презентации\R3271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4857760"/>
            <a:ext cx="1171577" cy="134302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 descr="C:\Users\DOMO\Desktop\Мамины презентации\bio248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50" y="5000636"/>
            <a:ext cx="2066925" cy="154305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C:\Users\DOMO\Desktop\Мамины презентации\r_009i.bmp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10" y="5072074"/>
            <a:ext cx="1214446" cy="135732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7" name="Picture 9" descr="C:\Users\DOMO\Desktop\Мамины презентации\t_531i.bm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5984" y="5072074"/>
            <a:ext cx="1143008" cy="132873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ПАУКИ</a:t>
            </a:r>
            <a:endParaRPr lang="ru-RU" sz="7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00174"/>
            <a:ext cx="4038600" cy="50720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ПАУКИ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2060"/>
                </a:solidFill>
              </a:rPr>
              <a:t>имеют сравнительно небольшое тело и </a:t>
            </a:r>
            <a:r>
              <a:rPr lang="ru-RU" sz="3000" dirty="0" smtClean="0">
                <a:solidFill>
                  <a:srgbClr val="FFFF00"/>
                </a:solidFill>
              </a:rPr>
              <a:t>8 длинных ног.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 пауков  есть </a:t>
            </a:r>
            <a:r>
              <a:rPr lang="ru-RU" dirty="0" smtClean="0">
                <a:solidFill>
                  <a:srgbClr val="C00000"/>
                </a:solidFill>
              </a:rPr>
              <a:t>паутинная железа.</a:t>
            </a:r>
            <a:r>
              <a:rPr lang="ru-RU" dirty="0" smtClean="0">
                <a:solidFill>
                  <a:srgbClr val="002060"/>
                </a:solidFill>
              </a:rPr>
              <a:t> Жидкость, выделяемая этой железой, застывает на воздухе и становится очень прочной. Из паутины пауки строят свой дом. Пауки – хищники.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9" name="Picture 3" descr="C:\Users\DOMO\Desktop\Мамины презентации\b5g0139i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6858016" y="4000504"/>
            <a:ext cx="2066925" cy="15430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DOMO\Desktop\Мамины презентации\b5g0142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100904" y="1757352"/>
            <a:ext cx="1771650" cy="19716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2" name="Picture 6" descr="C:\Users\DOMO\Desktop\Мамины презентации\b5g0141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429132"/>
            <a:ext cx="1771650" cy="19716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3" name="Picture 7" descr="C:\Users\DOMO\Desktop\Мамины презентации\b5g0137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4310062" y="1904988"/>
            <a:ext cx="2066925" cy="168592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Ракообразные – водные членистоногие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/>
              <a:t>Ракообразные живут в воде.</a:t>
            </a:r>
          </a:p>
          <a:p>
            <a:r>
              <a:rPr lang="ru-RU" sz="4000" b="1" dirty="0" smtClean="0"/>
              <a:t>В морях – это крабы, креветки, криль.</a:t>
            </a:r>
          </a:p>
          <a:p>
            <a:r>
              <a:rPr lang="ru-RU" sz="4000" b="1" dirty="0" smtClean="0"/>
              <a:t> </a:t>
            </a:r>
            <a:endParaRPr lang="ru-RU" sz="4000" b="1" dirty="0"/>
          </a:p>
        </p:txBody>
      </p:sp>
      <p:pic>
        <p:nvPicPr>
          <p:cNvPr id="5122" name="Picture 2" descr="C:\Users\DOMO\Desktop\Мамины презентации\b5g0157i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2"/>
            <a:ext cx="2066925" cy="154305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DOMO\Desktop\Мамины презентации\b5g0150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571612"/>
            <a:ext cx="2066925" cy="154305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C:\Users\DOMO\Desktop\Мамины презентации\b5g014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357562"/>
            <a:ext cx="2066925" cy="154305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Users\DOMO\Desktop\Мамины презентации\b5g0149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357562"/>
            <a:ext cx="2066925" cy="154305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6" name="Picture 6" descr="C:\Users\DOMO\Desktop\Мамины презентации\BE50085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5072074"/>
            <a:ext cx="2066925" cy="154305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857232"/>
            <a:ext cx="4191000" cy="54673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пресных водоёмах живёт речной рак, множество разнообразных мелких рачков, например дафнии и циклопы – лучший корм аквариумных рыбок. У раков и крабов </a:t>
            </a:r>
            <a:r>
              <a:rPr lang="ru-RU" sz="3200" b="1" dirty="0" smtClean="0">
                <a:solidFill>
                  <a:srgbClr val="C00000"/>
                </a:solidFill>
              </a:rPr>
              <a:t>10 больших ходильных ног. </a:t>
            </a:r>
            <a:r>
              <a:rPr lang="ru-RU" dirty="0" smtClean="0"/>
              <a:t>Передняя пара превратилась </a:t>
            </a:r>
            <a:r>
              <a:rPr lang="ru-RU" sz="3000" b="1" dirty="0" smtClean="0">
                <a:solidFill>
                  <a:srgbClr val="C00000"/>
                </a:solidFill>
              </a:rPr>
              <a:t>в клешни</a:t>
            </a:r>
            <a:endParaRPr lang="ru-RU" sz="3000" b="1" dirty="0">
              <a:solidFill>
                <a:srgbClr val="C00000"/>
              </a:solidFill>
            </a:endParaRPr>
          </a:p>
        </p:txBody>
      </p:sp>
      <p:pic>
        <p:nvPicPr>
          <p:cNvPr id="5" name="Picture 8" descr="C:\Users\DOMO\Desktop\Мамины презентации\b5g0162i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785926"/>
            <a:ext cx="2571768" cy="3000396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7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550070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64292E-7 L 0.00104 -0.615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7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550070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64292E-7 L 0.5099 -0.595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-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Насекомые  пауки  ракообразные</a:t>
            </a:r>
            <a:endParaRPr lang="ru-RU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072394" cy="10017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720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5" descr="C:\Users\DOMO\Desktop\Мамины презентации\zh01037i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500702"/>
            <a:ext cx="1000132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DOMO\Desktop\Мамины презентации\b5g0138i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6" descr="C:\Users\DOMO\Desktop\Мамины презентации\p_540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7" descr="C:\Users\DOMO\Desktop\Мамины презентации\k01402i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550070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4" descr="C:\Users\DOMO\Desktop\Мамины презентации\b5g0140i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9586" y="5500702"/>
            <a:ext cx="1071570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C:\Users\DOMO\Desktop\Мамины презентации\b5g0162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1214422"/>
            <a:ext cx="1143008" cy="100013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64292E-7 L -0.25295 -0.416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274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Справедливость</vt:lpstr>
      <vt:lpstr>Литейная</vt:lpstr>
      <vt:lpstr>1_Трек</vt:lpstr>
      <vt:lpstr>Поток</vt:lpstr>
      <vt:lpstr>Тема Office</vt:lpstr>
      <vt:lpstr>Апекс</vt:lpstr>
      <vt:lpstr>Членистоногие</vt:lpstr>
      <vt:lpstr>НАСЕКОМЫЕ – рекордсмены многообразия</vt:lpstr>
      <vt:lpstr>Слайд 3</vt:lpstr>
      <vt:lpstr>ПАУКИ</vt:lpstr>
      <vt:lpstr>Ракообразные – водные членистоногие</vt:lpstr>
      <vt:lpstr>Слайд 6</vt:lpstr>
      <vt:lpstr>Насекомые  пауки  ракообразные</vt:lpstr>
      <vt:lpstr>Насекомые  пауки  ракообразные</vt:lpstr>
      <vt:lpstr>Насекомые  пауки  ракообразные</vt:lpstr>
      <vt:lpstr>Насекомые  пауки  ракообразные</vt:lpstr>
      <vt:lpstr>Насекомые  пауки  ракообразные</vt:lpstr>
      <vt:lpstr>Насекомые  пауки  ракообразные</vt:lpstr>
      <vt:lpstr>Насекомые  пауки  ракообразные</vt:lpstr>
      <vt:lpstr>Насекомые  пауки  ракообразные</vt:lpstr>
      <vt:lpstr> ПОДВЕДЁМ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DOMO</dc:creator>
  <cp:lastModifiedBy>User</cp:lastModifiedBy>
  <cp:revision>44</cp:revision>
  <dcterms:created xsi:type="dcterms:W3CDTF">2009-03-10T20:05:46Z</dcterms:created>
  <dcterms:modified xsi:type="dcterms:W3CDTF">2013-03-14T18:54:52Z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818604</vt:lpwstr>
  </property>
  <property fmtid="{D5CDD505-2E9C-101B-9397-08002B2CF9AE}" pid="3" name="NXPowerLiteVersion">
    <vt:lpwstr>D4.1.4</vt:lpwstr>
  </property>
</Properties>
</file>