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92" r:id="rId1"/>
    <p:sldMasterId id="2147483904" r:id="rId2"/>
  </p:sldMasterIdLst>
  <p:notesMasterIdLst>
    <p:notesMasterId r:id="rId24"/>
  </p:notesMasterIdLst>
  <p:sldIdLst>
    <p:sldId id="279" r:id="rId3"/>
    <p:sldId id="256" r:id="rId4"/>
    <p:sldId id="275" r:id="rId5"/>
    <p:sldId id="274" r:id="rId6"/>
    <p:sldId id="263" r:id="rId7"/>
    <p:sldId id="258" r:id="rId8"/>
    <p:sldId id="259" r:id="rId9"/>
    <p:sldId id="264" r:id="rId10"/>
    <p:sldId id="265" r:id="rId11"/>
    <p:sldId id="267" r:id="rId12"/>
    <p:sldId id="268" r:id="rId13"/>
    <p:sldId id="266" r:id="rId14"/>
    <p:sldId id="269" r:id="rId15"/>
    <p:sldId id="273" r:id="rId16"/>
    <p:sldId id="257" r:id="rId17"/>
    <p:sldId id="276" r:id="rId18"/>
    <p:sldId id="270" r:id="rId19"/>
    <p:sldId id="271" r:id="rId20"/>
    <p:sldId id="272" r:id="rId21"/>
    <p:sldId id="277" r:id="rId22"/>
    <p:sldId id="280" r:id="rId23"/>
  </p:sldIdLst>
  <p:sldSz cx="9144000" cy="6858000" type="screen4x3"/>
  <p:notesSz cx="6858000" cy="9144000"/>
  <p:defaultTextStyle>
    <a:defPPr>
      <a:defRPr lang="ru-RU"/>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rgbClr val="FF0000"/>
    </p:penClr>
  </p:showPr>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5439" autoAdjust="0"/>
    <p:restoredTop sz="98535" autoAdjust="0"/>
  </p:normalViewPr>
  <p:slideViewPr>
    <p:cSldViewPr>
      <p:cViewPr varScale="1">
        <p:scale>
          <a:sx n="79" d="100"/>
          <a:sy n="79" d="100"/>
        </p:scale>
        <p:origin x="-1356" y="78"/>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p:cViewPr varScale="1">
        <p:scale>
          <a:sx n="55" d="100"/>
          <a:sy n="55" d="100"/>
        </p:scale>
        <p:origin x="-2844" y="-102"/>
      </p:cViewPr>
      <p:guideLst>
        <p:guide orient="horz" pos="2880"/>
        <p:guide pos="2160"/>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viewProps" Target="viewProps.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notesMaster" Target="notesMasters/notesMaster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defRPr>
            </a:lvl1pPr>
          </a:lstStyle>
          <a:p>
            <a:pPr>
              <a:defRPr/>
            </a:pPr>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defRPr>
            </a:lvl1pPr>
          </a:lstStyle>
          <a:p>
            <a:pPr>
              <a:defRPr/>
            </a:pPr>
            <a:fld id="{B7B99B66-0358-439C-9DB8-6A61979E6E9B}" type="datetimeFigureOut">
              <a:rPr lang="ru-RU"/>
              <a:pPr>
                <a:defRPr/>
              </a:pPr>
              <a:t>12.02.2013</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ru-RU" noProof="0"/>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noProof="0" smtClean="0"/>
              <a:t>Образец текста</a:t>
            </a:r>
          </a:p>
          <a:p>
            <a:pPr lvl="1"/>
            <a:r>
              <a:rPr lang="ru-RU" noProof="0" smtClean="0"/>
              <a:t>Второй уровень</a:t>
            </a:r>
          </a:p>
          <a:p>
            <a:pPr lvl="2"/>
            <a:r>
              <a:rPr lang="ru-RU" noProof="0" smtClean="0"/>
              <a:t>Третий уровень</a:t>
            </a:r>
          </a:p>
          <a:p>
            <a:pPr lvl="3"/>
            <a:r>
              <a:rPr lang="ru-RU" noProof="0" smtClean="0"/>
              <a:t>Четвертый уровень</a:t>
            </a:r>
          </a:p>
          <a:p>
            <a:pPr lvl="4"/>
            <a:r>
              <a:rPr lang="ru-RU" noProof="0" smtClean="0"/>
              <a:t>Пятый уровень</a:t>
            </a:r>
            <a:endParaRPr lang="ru-RU" noProof="0"/>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defRPr>
            </a:lvl1pPr>
          </a:lstStyle>
          <a:p>
            <a:pPr>
              <a:defRPr/>
            </a:pPr>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defRPr>
            </a:lvl1pPr>
          </a:lstStyle>
          <a:p>
            <a:pPr>
              <a:defRPr/>
            </a:pPr>
            <a:fld id="{C3E379EF-ECEC-4B75-842D-2669B8231161}" type="slidenum">
              <a:rPr lang="ru-RU"/>
              <a:pPr>
                <a:defRPr/>
              </a:pPr>
              <a:t>‹#›</a:t>
            </a:fld>
            <a:endParaRPr lang="ru-RU"/>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Образ слайда 1"/>
          <p:cNvSpPr>
            <a:spLocks noGrp="1" noRot="1" noChangeAspect="1"/>
          </p:cNvSpPr>
          <p:nvPr>
            <p:ph type="sldImg"/>
          </p:nvPr>
        </p:nvSpPr>
        <p:spPr bwMode="auto">
          <a:noFill/>
          <a:ln>
            <a:solidFill>
              <a:srgbClr val="000000"/>
            </a:solidFill>
            <a:miter lim="800000"/>
            <a:headEnd/>
            <a:tailEnd/>
          </a:ln>
        </p:spPr>
      </p:sp>
      <p:sp>
        <p:nvSpPr>
          <p:cNvPr id="28674" name="Заметки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ru-RU" smtClean="0"/>
          </a:p>
        </p:txBody>
      </p:sp>
      <p:sp>
        <p:nvSpPr>
          <p:cNvPr id="28675" name="Номер слайда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3CFA30B6-5A98-42D3-AEF3-40C282E9F114}" type="slidenum">
              <a:rPr lang="ru-RU"/>
              <a:pPr fontAlgn="base">
                <a:spcBef>
                  <a:spcPct val="0"/>
                </a:spcBef>
                <a:spcAft>
                  <a:spcPct val="0"/>
                </a:spcAft>
                <a:defRPr/>
              </a:pPr>
              <a:t>15</a:t>
            </a:fld>
            <a:endParaRPr lang="ru-RU"/>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81922" name="Rectangle 2"/>
          <p:cNvSpPr>
            <a:spLocks noGrp="1" noChangeArrowheads="1"/>
          </p:cNvSpPr>
          <p:nvPr>
            <p:ph type="ctrTitle" sz="quarter"/>
          </p:nvPr>
        </p:nvSpPr>
        <p:spPr>
          <a:xfrm>
            <a:off x="685800" y="1997075"/>
            <a:ext cx="7772400" cy="1431925"/>
          </a:xfrm>
        </p:spPr>
        <p:txBody>
          <a:bodyPr anchor="b" anchorCtr="1"/>
          <a:lstStyle>
            <a:lvl1pPr algn="ctr">
              <a:defRPr/>
            </a:lvl1pPr>
          </a:lstStyle>
          <a:p>
            <a:r>
              <a:rPr lang="ru-RU"/>
              <a:t>Образец заголовка</a:t>
            </a:r>
          </a:p>
        </p:txBody>
      </p:sp>
      <p:sp>
        <p:nvSpPr>
          <p:cNvPr id="81923" name="Rectangle 3"/>
          <p:cNvSpPr>
            <a:spLocks noGrp="1" noChangeArrowheads="1"/>
          </p:cNvSpPr>
          <p:nvPr>
            <p:ph type="subTitle" sz="quarter" idx="1"/>
          </p:nvPr>
        </p:nvSpPr>
        <p:spPr>
          <a:xfrm>
            <a:off x="1371600" y="3886200"/>
            <a:ext cx="6400800" cy="1752600"/>
          </a:xfrm>
        </p:spPr>
        <p:txBody>
          <a:bodyPr/>
          <a:lstStyle>
            <a:lvl1pPr marL="0" indent="0" algn="ctr">
              <a:buFontTx/>
              <a:buNone/>
              <a:defRPr/>
            </a:lvl1pPr>
          </a:lstStyle>
          <a:p>
            <a:r>
              <a:rPr lang="ru-RU"/>
              <a:t>Образец подзаголовка</a:t>
            </a:r>
          </a:p>
        </p:txBody>
      </p:sp>
      <p:sp>
        <p:nvSpPr>
          <p:cNvPr id="81924" name="Freeform 4"/>
          <p:cNvSpPr>
            <a:spLocks/>
          </p:cNvSpPr>
          <p:nvPr/>
        </p:nvSpPr>
        <p:spPr bwMode="auto">
          <a:xfrm>
            <a:off x="285750" y="2803525"/>
            <a:ext cx="1588" cy="3035300"/>
          </a:xfrm>
          <a:custGeom>
            <a:avLst/>
            <a:gdLst>
              <a:gd name="T0" fmla="*/ 0 h 1912"/>
              <a:gd name="T1" fmla="*/ 6 h 1912"/>
              <a:gd name="T2" fmla="*/ 6 h 1912"/>
              <a:gd name="T3" fmla="*/ 60 h 1912"/>
              <a:gd name="T4" fmla="*/ 1912 h 1912"/>
              <a:gd name="T5" fmla="*/ 1912 h 1912"/>
              <a:gd name="T6" fmla="*/ 0 h 1912"/>
              <a:gd name="T7" fmla="*/ 0 h 1912"/>
            </a:gdLst>
            <a:ahLst/>
            <a:cxnLst>
              <a:cxn ang="0">
                <a:pos x="0" y="T0"/>
              </a:cxn>
              <a:cxn ang="0">
                <a:pos x="0" y="T1"/>
              </a:cxn>
              <a:cxn ang="0">
                <a:pos x="0" y="T2"/>
              </a:cxn>
              <a:cxn ang="0">
                <a:pos x="0" y="T3"/>
              </a:cxn>
              <a:cxn ang="0">
                <a:pos x="0" y="T4"/>
              </a:cxn>
              <a:cxn ang="0">
                <a:pos x="0" y="T5"/>
              </a:cxn>
              <a:cxn ang="0">
                <a:pos x="0" y="T6"/>
              </a:cxn>
              <a:cxn ang="0">
                <a:pos x="0" y="T7"/>
              </a:cxn>
            </a:cxnLst>
            <a:rect l="0" t="0" r="r" b="b"/>
            <a:pathLst>
              <a:path h="1912">
                <a:moveTo>
                  <a:pt x="0" y="0"/>
                </a:moveTo>
                <a:lnTo>
                  <a:pt x="0" y="6"/>
                </a:lnTo>
                <a:lnTo>
                  <a:pt x="0" y="6"/>
                </a:lnTo>
                <a:lnTo>
                  <a:pt x="0" y="60"/>
                </a:lnTo>
                <a:lnTo>
                  <a:pt x="0" y="1912"/>
                </a:lnTo>
                <a:lnTo>
                  <a:pt x="0" y="1912"/>
                </a:lnTo>
                <a:lnTo>
                  <a:pt x="0" y="0"/>
                </a:lnTo>
                <a:lnTo>
                  <a:pt x="0" y="0"/>
                </a:lnTo>
                <a:close/>
              </a:path>
            </a:pathLst>
          </a:custGeom>
          <a:solidFill>
            <a:srgbClr val="6BBA27"/>
          </a:solidFill>
          <a:ln w="9525">
            <a:noFill/>
            <a:round/>
            <a:headEnd/>
            <a:tailEnd/>
          </a:ln>
        </p:spPr>
        <p:txBody>
          <a:bodyPr/>
          <a:lstStyle/>
          <a:p>
            <a:endParaRPr lang="ru-RU"/>
          </a:p>
        </p:txBody>
      </p:sp>
      <p:sp>
        <p:nvSpPr>
          <p:cNvPr id="81925" name="Rectangle 5"/>
          <p:cNvSpPr>
            <a:spLocks noGrp="1" noChangeArrowheads="1"/>
          </p:cNvSpPr>
          <p:nvPr>
            <p:ph type="ftr" sz="quarter" idx="3"/>
          </p:nvPr>
        </p:nvSpPr>
        <p:spPr/>
        <p:txBody>
          <a:bodyPr/>
          <a:lstStyle>
            <a:lvl1pPr>
              <a:defRPr/>
            </a:lvl1pPr>
          </a:lstStyle>
          <a:p>
            <a:endParaRPr lang="ru-RU"/>
          </a:p>
        </p:txBody>
      </p:sp>
      <p:sp>
        <p:nvSpPr>
          <p:cNvPr id="81926" name="Rectangle 6"/>
          <p:cNvSpPr>
            <a:spLocks noGrp="1" noChangeArrowheads="1"/>
          </p:cNvSpPr>
          <p:nvPr>
            <p:ph type="sldNum" sz="quarter" idx="4"/>
          </p:nvPr>
        </p:nvSpPr>
        <p:spPr/>
        <p:txBody>
          <a:bodyPr/>
          <a:lstStyle>
            <a:lvl1pPr>
              <a:defRPr/>
            </a:lvl1pPr>
          </a:lstStyle>
          <a:p>
            <a:fld id="{A9861E0C-98DA-4CFB-9838-FF5524AE2027}" type="slidenum">
              <a:rPr lang="ru-RU"/>
              <a:pPr/>
              <a:t>‹#›</a:t>
            </a:fld>
            <a:endParaRPr lang="ru-RU"/>
          </a:p>
        </p:txBody>
      </p:sp>
      <p:sp>
        <p:nvSpPr>
          <p:cNvPr id="81927" name="Rectangle 7"/>
          <p:cNvSpPr>
            <a:spLocks noGrp="1" noChangeArrowheads="1"/>
          </p:cNvSpPr>
          <p:nvPr>
            <p:ph type="dt" sz="quarter" idx="2"/>
          </p:nvPr>
        </p:nvSpPr>
        <p:spPr/>
        <p:txBody>
          <a:bodyPr/>
          <a:lstStyle>
            <a:lvl1pPr>
              <a:defRPr/>
            </a:lvl1pPr>
          </a:lstStyle>
          <a:p>
            <a:fld id="{6748AC01-4CD4-4509-83DD-3B00247B1FFF}" type="datetimeFigureOut">
              <a:rPr lang="ru-RU"/>
              <a:pPr/>
              <a:t>12.02.2013</a:t>
            </a:fld>
            <a:endParaRPr lang="ru-RU"/>
          </a:p>
        </p:txBody>
      </p:sp>
    </p:spTree>
  </p:cSld>
  <p:clrMapOvr>
    <a:masterClrMapping/>
  </p:clrMapOvr>
  <p:transition advClick="0" advTm="1000">
    <p:wipe dir="d"/>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Вертикальный текст 2"/>
          <p:cNvSpPr>
            <a:spLocks noGrp="1"/>
          </p:cNvSpPr>
          <p:nvPr>
            <p:ph type="body" orient="vert" idx="1"/>
          </p:nvPr>
        </p:nvSpPr>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10"/>
          </p:nvPr>
        </p:nvSpPr>
        <p:spPr/>
        <p:txBody>
          <a:bodyPr/>
          <a:lstStyle>
            <a:lvl1pPr>
              <a:defRPr/>
            </a:lvl1pPr>
          </a:lstStyle>
          <a:p>
            <a:fld id="{B91EBD31-975A-487D-BDC5-7EB7794610F2}" type="datetimeFigureOut">
              <a:rPr lang="ru-RU"/>
              <a:pPr/>
              <a:t>12.02.2013</a:t>
            </a:fld>
            <a:endParaRPr lang="ru-RU"/>
          </a:p>
        </p:txBody>
      </p:sp>
      <p:sp>
        <p:nvSpPr>
          <p:cNvPr id="5" name="Нижний колонтитул 4"/>
          <p:cNvSpPr>
            <a:spLocks noGrp="1"/>
          </p:cNvSpPr>
          <p:nvPr>
            <p:ph type="ftr" sz="quarter" idx="11"/>
          </p:nvPr>
        </p:nvSpPr>
        <p:spPr/>
        <p:txBody>
          <a:bodyPr/>
          <a:lstStyle>
            <a:lvl1pPr>
              <a:defRPr/>
            </a:lvl1pPr>
          </a:lstStyle>
          <a:p>
            <a:endParaRPr lang="ru-RU"/>
          </a:p>
        </p:txBody>
      </p:sp>
      <p:sp>
        <p:nvSpPr>
          <p:cNvPr id="6" name="Номер слайда 5"/>
          <p:cNvSpPr>
            <a:spLocks noGrp="1"/>
          </p:cNvSpPr>
          <p:nvPr>
            <p:ph type="sldNum" sz="quarter" idx="12"/>
          </p:nvPr>
        </p:nvSpPr>
        <p:spPr/>
        <p:txBody>
          <a:bodyPr/>
          <a:lstStyle>
            <a:lvl1pPr>
              <a:defRPr/>
            </a:lvl1pPr>
          </a:lstStyle>
          <a:p>
            <a:fld id="{2CB10E95-93E5-4F50-935D-F6F399B4C83C}" type="slidenum">
              <a:rPr lang="ru-RU"/>
              <a:pPr/>
              <a:t>‹#›</a:t>
            </a:fld>
            <a:endParaRPr lang="ru-RU"/>
          </a:p>
        </p:txBody>
      </p:sp>
    </p:spTree>
  </p:cSld>
  <p:clrMapOvr>
    <a:masterClrMapping/>
  </p:clrMapOvr>
  <p:transition advClick="0" advTm="1000">
    <p:wipe dir="d"/>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92100"/>
            <a:ext cx="2057400" cy="5727700"/>
          </a:xfrm>
        </p:spPr>
        <p:txBody>
          <a:bodyPr vert="eaVert"/>
          <a:lstStyle/>
          <a:p>
            <a:r>
              <a:rPr lang="ru-RU"/>
              <a:t>Образец заголовка</a:t>
            </a:r>
          </a:p>
        </p:txBody>
      </p:sp>
      <p:sp>
        <p:nvSpPr>
          <p:cNvPr id="3" name="Вертикальный текст 2"/>
          <p:cNvSpPr>
            <a:spLocks noGrp="1"/>
          </p:cNvSpPr>
          <p:nvPr>
            <p:ph type="body" orient="vert" idx="1"/>
          </p:nvPr>
        </p:nvSpPr>
        <p:spPr>
          <a:xfrm>
            <a:off x="457200" y="292100"/>
            <a:ext cx="6019800" cy="5727700"/>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10"/>
          </p:nvPr>
        </p:nvSpPr>
        <p:spPr/>
        <p:txBody>
          <a:bodyPr/>
          <a:lstStyle>
            <a:lvl1pPr>
              <a:defRPr/>
            </a:lvl1pPr>
          </a:lstStyle>
          <a:p>
            <a:fld id="{421BD51D-D2CB-4E03-8856-04A0593F0CB2}" type="datetimeFigureOut">
              <a:rPr lang="ru-RU"/>
              <a:pPr/>
              <a:t>12.02.2013</a:t>
            </a:fld>
            <a:endParaRPr lang="ru-RU"/>
          </a:p>
        </p:txBody>
      </p:sp>
      <p:sp>
        <p:nvSpPr>
          <p:cNvPr id="5" name="Нижний колонтитул 4"/>
          <p:cNvSpPr>
            <a:spLocks noGrp="1"/>
          </p:cNvSpPr>
          <p:nvPr>
            <p:ph type="ftr" sz="quarter" idx="11"/>
          </p:nvPr>
        </p:nvSpPr>
        <p:spPr/>
        <p:txBody>
          <a:bodyPr/>
          <a:lstStyle>
            <a:lvl1pPr>
              <a:defRPr/>
            </a:lvl1pPr>
          </a:lstStyle>
          <a:p>
            <a:endParaRPr lang="ru-RU"/>
          </a:p>
        </p:txBody>
      </p:sp>
      <p:sp>
        <p:nvSpPr>
          <p:cNvPr id="6" name="Номер слайда 5"/>
          <p:cNvSpPr>
            <a:spLocks noGrp="1"/>
          </p:cNvSpPr>
          <p:nvPr>
            <p:ph type="sldNum" sz="quarter" idx="12"/>
          </p:nvPr>
        </p:nvSpPr>
        <p:spPr/>
        <p:txBody>
          <a:bodyPr/>
          <a:lstStyle>
            <a:lvl1pPr>
              <a:defRPr/>
            </a:lvl1pPr>
          </a:lstStyle>
          <a:p>
            <a:fld id="{782AACA5-CC37-42D9-AC70-E4AAAE834B5E}" type="slidenum">
              <a:rPr lang="ru-RU"/>
              <a:pPr/>
              <a:t>‹#›</a:t>
            </a:fld>
            <a:endParaRPr lang="ru-RU"/>
          </a:p>
        </p:txBody>
      </p:sp>
    </p:spTree>
  </p:cSld>
  <p:clrMapOvr>
    <a:masterClrMapping/>
  </p:clrMapOvr>
  <p:transition advClick="0" advTm="1000">
    <p:wipe dir="d"/>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7" name="Прямоугольник 27"/>
          <p:cNvSpPr/>
          <p:nvPr/>
        </p:nvSpPr>
        <p:spPr>
          <a:xfrm>
            <a:off x="0" y="366713"/>
            <a:ext cx="9144000" cy="84137"/>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 name="Прямоугольник 28"/>
          <p:cNvSpPr/>
          <p:nvPr/>
        </p:nvSpPr>
        <p:spPr>
          <a:xfrm>
            <a:off x="0" y="0"/>
            <a:ext cx="9144000" cy="311150"/>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9" name="Прямоугольник 29"/>
          <p:cNvSpPr/>
          <p:nvPr/>
        </p:nvSpPr>
        <p:spPr>
          <a:xfrm>
            <a:off x="0" y="307975"/>
            <a:ext cx="9144000" cy="92075"/>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0" name="Прямоугольник 30"/>
          <p:cNvSpPr/>
          <p:nvPr/>
        </p:nvSpPr>
        <p:spPr>
          <a:xfrm flipV="1">
            <a:off x="5410200" y="360363"/>
            <a:ext cx="3733800" cy="904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1" name="Прямоугольник 31"/>
          <p:cNvSpPr/>
          <p:nvPr/>
        </p:nvSpPr>
        <p:spPr>
          <a:xfrm flipV="1">
            <a:off x="5410200" y="439738"/>
            <a:ext cx="3733800" cy="180975"/>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useBgFill="1">
        <p:nvSpPr>
          <p:cNvPr id="12" name="Скругленный прямоугольник 32"/>
          <p:cNvSpPr/>
          <p:nvPr/>
        </p:nvSpPr>
        <p:spPr bwMode="white">
          <a:xfrm>
            <a:off x="5407025" y="496888"/>
            <a:ext cx="3063875" cy="28575"/>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useBgFill="1">
        <p:nvSpPr>
          <p:cNvPr id="13" name="Скругленный прямоугольник 33"/>
          <p:cNvSpPr/>
          <p:nvPr/>
        </p:nvSpPr>
        <p:spPr bwMode="white">
          <a:xfrm>
            <a:off x="7373938" y="588963"/>
            <a:ext cx="1600200" cy="3651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4" name="Прямоугольник 34"/>
          <p:cNvSpPr/>
          <p:nvPr/>
        </p:nvSpPr>
        <p:spPr bwMode="invGray">
          <a:xfrm>
            <a:off x="9085263" y="-1588"/>
            <a:ext cx="57150" cy="620713"/>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5" name="Прямоугольник 35"/>
          <p:cNvSpPr/>
          <p:nvPr/>
        </p:nvSpPr>
        <p:spPr bwMode="invGray">
          <a:xfrm>
            <a:off x="9043988" y="-1588"/>
            <a:ext cx="28575" cy="620713"/>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6" name="Прямоугольник 36"/>
          <p:cNvSpPr/>
          <p:nvPr/>
        </p:nvSpPr>
        <p:spPr bwMode="invGray">
          <a:xfrm>
            <a:off x="9024938" y="-1588"/>
            <a:ext cx="9525" cy="620713"/>
          </a:xfrm>
          <a:prstGeom prst="rect">
            <a:avLst/>
          </a:prstGeom>
          <a:solidFill>
            <a:srgbClr val="FFFFFF">
              <a:alpha val="6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7" name="Прямоугольник 37"/>
          <p:cNvSpPr/>
          <p:nvPr/>
        </p:nvSpPr>
        <p:spPr bwMode="invGray">
          <a:xfrm>
            <a:off x="8975725" y="-1588"/>
            <a:ext cx="26988" cy="620713"/>
          </a:xfrm>
          <a:prstGeom prst="rect">
            <a:avLst/>
          </a:prstGeom>
          <a:solidFill>
            <a:srgbClr val="FFFFFF">
              <a:alpha val="4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8" name="Прямоугольник 38"/>
          <p:cNvSpPr/>
          <p:nvPr/>
        </p:nvSpPr>
        <p:spPr bwMode="invGray">
          <a:xfrm>
            <a:off x="8915400" y="0"/>
            <a:ext cx="55563" cy="585788"/>
          </a:xfrm>
          <a:prstGeom prst="rect">
            <a:avLst/>
          </a:prstGeom>
          <a:solidFill>
            <a:srgbClr val="FFFFFF">
              <a:alpha val="2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9" name="Прямоугольник 39"/>
          <p:cNvSpPr/>
          <p:nvPr/>
        </p:nvSpPr>
        <p:spPr bwMode="invGray">
          <a:xfrm>
            <a:off x="8874125" y="0"/>
            <a:ext cx="7938" cy="585788"/>
          </a:xfrm>
          <a:prstGeom prst="rect">
            <a:avLst/>
          </a:prstGeom>
          <a:solidFill>
            <a:srgbClr val="FFFFFF">
              <a:alpha val="30196"/>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2" name="Заголовок 1"/>
          <p:cNvSpPr>
            <a:spLocks noGrp="1"/>
          </p:cNvSpPr>
          <p:nvPr>
            <p:ph type="title"/>
          </p:nvPr>
        </p:nvSpPr>
        <p:spPr>
          <a:xfrm>
            <a:off x="381000" y="1143000"/>
            <a:ext cx="8382000" cy="1069848"/>
          </a:xfrm>
        </p:spPr>
        <p:txBody>
          <a:bodyPr/>
          <a:lstStyle>
            <a:lvl1pPr>
              <a:defRPr sz="4000" b="0" i="0" cap="none" baseline="0"/>
            </a:lvl1pPr>
          </a:lstStyle>
          <a:p>
            <a:r>
              <a:rPr lang="ru-RU" smtClean="0"/>
              <a:t>Образец заголовка</a:t>
            </a:r>
            <a:endParaRPr lang="en-US"/>
          </a:p>
        </p:txBody>
      </p:sp>
      <p:sp>
        <p:nvSpPr>
          <p:cNvPr id="3" name="Текст 2"/>
          <p:cNvSpPr>
            <a:spLocks noGrp="1"/>
          </p:cNvSpPr>
          <p:nvPr>
            <p:ph type="body" idx="1"/>
          </p:nvPr>
        </p:nvSpPr>
        <p:spPr>
          <a:xfrm>
            <a:off x="381000" y="2244970"/>
            <a:ext cx="4041648" cy="457200"/>
          </a:xfrm>
          <a:solidFill>
            <a:schemeClr val="accent2">
              <a:satMod val="15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a:r>
              <a:rPr lang="ru-RU" smtClean="0"/>
              <a:t>Образец текста</a:t>
            </a:r>
          </a:p>
        </p:txBody>
      </p:sp>
      <p:sp>
        <p:nvSpPr>
          <p:cNvPr id="4" name="Текст 3"/>
          <p:cNvSpPr>
            <a:spLocks noGrp="1"/>
          </p:cNvSpPr>
          <p:nvPr>
            <p:ph type="body" sz="half" idx="3"/>
          </p:nvPr>
        </p:nvSpPr>
        <p:spPr>
          <a:xfrm>
            <a:off x="4721225" y="2244970"/>
            <a:ext cx="4041775" cy="457200"/>
          </a:xfrm>
          <a:solidFill>
            <a:schemeClr val="accent2">
              <a:satMod val="15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a:r>
              <a:rPr lang="ru-RU" smtClean="0"/>
              <a:t>Образец текста</a:t>
            </a:r>
          </a:p>
        </p:txBody>
      </p:sp>
      <p:sp>
        <p:nvSpPr>
          <p:cNvPr id="5" name="Содержимое 4"/>
          <p:cNvSpPr>
            <a:spLocks noGrp="1"/>
          </p:cNvSpPr>
          <p:nvPr>
            <p:ph sz="quarter" idx="2"/>
          </p:nvPr>
        </p:nvSpPr>
        <p:spPr>
          <a:xfrm>
            <a:off x="381000" y="2708519"/>
            <a:ext cx="4041648" cy="3886200"/>
          </a:xfrm>
        </p:spPr>
        <p:txBody>
          <a:bodyPr/>
          <a:lstStyle>
            <a:lvl1pPr>
              <a:defRPr sz="2000"/>
            </a:lvl1pPr>
            <a:lvl2pPr>
              <a:defRPr sz="2000"/>
            </a:lvl2pPr>
            <a:lvl3pPr>
              <a:defRPr sz="1800"/>
            </a:lvl3pPr>
            <a:lvl4pPr>
              <a:defRPr sz="1600"/>
            </a:lvl4pPr>
            <a:lvl5pPr>
              <a:defRPr sz="1600"/>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6" name="Содержимое 5"/>
          <p:cNvSpPr>
            <a:spLocks noGrp="1"/>
          </p:cNvSpPr>
          <p:nvPr>
            <p:ph sz="quarter" idx="4"/>
          </p:nvPr>
        </p:nvSpPr>
        <p:spPr>
          <a:xfrm>
            <a:off x="4718304" y="2708519"/>
            <a:ext cx="4041775" cy="3886200"/>
          </a:xfrm>
        </p:spPr>
        <p:txBody>
          <a:bodyPr/>
          <a:lstStyle>
            <a:lvl1pPr>
              <a:defRPr sz="2000"/>
            </a:lvl1pPr>
            <a:lvl2pPr>
              <a:defRPr sz="2000"/>
            </a:lvl2pPr>
            <a:lvl3pPr>
              <a:defRPr sz="1800"/>
            </a:lvl3pPr>
            <a:lvl4pPr>
              <a:defRPr sz="1600"/>
            </a:lvl4pPr>
            <a:lvl5pPr>
              <a:defRPr sz="1600"/>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20" name="Дата 25"/>
          <p:cNvSpPr>
            <a:spLocks noGrp="1"/>
          </p:cNvSpPr>
          <p:nvPr>
            <p:ph type="dt" sz="half" idx="10"/>
          </p:nvPr>
        </p:nvSpPr>
        <p:spPr>
          <a:xfrm>
            <a:off x="6586538" y="612775"/>
            <a:ext cx="957262" cy="457200"/>
          </a:xfrm>
        </p:spPr>
        <p:txBody>
          <a:bodyPr rtlCol="0"/>
          <a:lstStyle>
            <a:lvl1pPr>
              <a:defRPr/>
            </a:lvl1pPr>
          </a:lstStyle>
          <a:p>
            <a:pPr>
              <a:defRPr/>
            </a:pPr>
            <a:fld id="{B2411C95-02B8-45D2-86DC-82B1B98AF6EE}" type="datetimeFigureOut">
              <a:rPr lang="ru-RU"/>
              <a:pPr>
                <a:defRPr/>
              </a:pPr>
              <a:t>12.02.2013</a:t>
            </a:fld>
            <a:endParaRPr lang="ru-RU"/>
          </a:p>
        </p:txBody>
      </p:sp>
      <p:sp>
        <p:nvSpPr>
          <p:cNvPr id="21" name="Номер слайда 26"/>
          <p:cNvSpPr>
            <a:spLocks noGrp="1"/>
          </p:cNvSpPr>
          <p:nvPr>
            <p:ph type="sldNum" sz="quarter" idx="11"/>
          </p:nvPr>
        </p:nvSpPr>
        <p:spPr/>
        <p:txBody>
          <a:bodyPr rtlCol="0"/>
          <a:lstStyle>
            <a:lvl1pPr>
              <a:defRPr/>
            </a:lvl1pPr>
          </a:lstStyle>
          <a:p>
            <a:pPr>
              <a:defRPr/>
            </a:pPr>
            <a:fld id="{433B8638-AA7A-42F6-8AD1-65AEC3A3FD63}" type="slidenum">
              <a:rPr lang="ru-RU"/>
              <a:pPr>
                <a:defRPr/>
              </a:pPr>
              <a:t>‹#›</a:t>
            </a:fld>
            <a:endParaRPr lang="ru-RU"/>
          </a:p>
        </p:txBody>
      </p:sp>
      <p:sp>
        <p:nvSpPr>
          <p:cNvPr id="22" name="Нижний колонтитул 27"/>
          <p:cNvSpPr>
            <a:spLocks noGrp="1"/>
          </p:cNvSpPr>
          <p:nvPr>
            <p:ph type="ftr" sz="quarter" idx="12"/>
          </p:nvPr>
        </p:nvSpPr>
        <p:spPr/>
        <p:txBody>
          <a:bodyPr rtlCol="0"/>
          <a:lstStyle>
            <a:lvl1pPr>
              <a:defRPr/>
            </a:lvl1pPr>
          </a:lstStyle>
          <a:p>
            <a:pPr>
              <a:defRPr/>
            </a:pPr>
            <a:endParaRPr lang="ru-RU"/>
          </a:p>
        </p:txBody>
      </p:sp>
    </p:spTree>
  </p:cSld>
  <p:clrMapOvr>
    <a:masterClrMapping/>
  </p:clrMapOvr>
  <p:transition advClick="0" advTm="1000">
    <p:wipe dir="d"/>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3" name="Прямоугольник 27"/>
          <p:cNvSpPr/>
          <p:nvPr/>
        </p:nvSpPr>
        <p:spPr>
          <a:xfrm>
            <a:off x="0" y="366713"/>
            <a:ext cx="9144000" cy="84137"/>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4" name="Прямоугольник 28"/>
          <p:cNvSpPr/>
          <p:nvPr/>
        </p:nvSpPr>
        <p:spPr>
          <a:xfrm>
            <a:off x="0" y="0"/>
            <a:ext cx="9144000" cy="311150"/>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 name="Прямоугольник 29"/>
          <p:cNvSpPr/>
          <p:nvPr/>
        </p:nvSpPr>
        <p:spPr>
          <a:xfrm>
            <a:off x="0" y="307975"/>
            <a:ext cx="9144000" cy="92075"/>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 name="Прямоугольник 30"/>
          <p:cNvSpPr/>
          <p:nvPr/>
        </p:nvSpPr>
        <p:spPr>
          <a:xfrm flipV="1">
            <a:off x="5410200" y="360363"/>
            <a:ext cx="3733800" cy="904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 name="Прямоугольник 31"/>
          <p:cNvSpPr/>
          <p:nvPr/>
        </p:nvSpPr>
        <p:spPr>
          <a:xfrm flipV="1">
            <a:off x="5410200" y="439738"/>
            <a:ext cx="3733800" cy="180975"/>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useBgFill="1">
        <p:nvSpPr>
          <p:cNvPr id="8" name="Скругленный прямоугольник 32"/>
          <p:cNvSpPr/>
          <p:nvPr/>
        </p:nvSpPr>
        <p:spPr bwMode="white">
          <a:xfrm>
            <a:off x="5407025" y="496888"/>
            <a:ext cx="3063875" cy="28575"/>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useBgFill="1">
        <p:nvSpPr>
          <p:cNvPr id="9" name="Скругленный прямоугольник 33"/>
          <p:cNvSpPr/>
          <p:nvPr/>
        </p:nvSpPr>
        <p:spPr bwMode="white">
          <a:xfrm>
            <a:off x="7373938" y="588963"/>
            <a:ext cx="1600200" cy="3651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0" name="Прямоугольник 34"/>
          <p:cNvSpPr/>
          <p:nvPr/>
        </p:nvSpPr>
        <p:spPr bwMode="invGray">
          <a:xfrm>
            <a:off x="9085263" y="-1588"/>
            <a:ext cx="57150" cy="620713"/>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1" name="Прямоугольник 35"/>
          <p:cNvSpPr/>
          <p:nvPr/>
        </p:nvSpPr>
        <p:spPr bwMode="invGray">
          <a:xfrm>
            <a:off x="9043988" y="-1588"/>
            <a:ext cx="28575" cy="620713"/>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2" name="Прямоугольник 36"/>
          <p:cNvSpPr/>
          <p:nvPr/>
        </p:nvSpPr>
        <p:spPr bwMode="invGray">
          <a:xfrm>
            <a:off x="9024938" y="-1588"/>
            <a:ext cx="9525" cy="620713"/>
          </a:xfrm>
          <a:prstGeom prst="rect">
            <a:avLst/>
          </a:prstGeom>
          <a:solidFill>
            <a:srgbClr val="FFFFFF">
              <a:alpha val="6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3" name="Прямоугольник 37"/>
          <p:cNvSpPr/>
          <p:nvPr/>
        </p:nvSpPr>
        <p:spPr bwMode="invGray">
          <a:xfrm>
            <a:off x="8975725" y="-1588"/>
            <a:ext cx="26988" cy="620713"/>
          </a:xfrm>
          <a:prstGeom prst="rect">
            <a:avLst/>
          </a:prstGeom>
          <a:solidFill>
            <a:srgbClr val="FFFFFF">
              <a:alpha val="4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4" name="Прямоугольник 38"/>
          <p:cNvSpPr/>
          <p:nvPr/>
        </p:nvSpPr>
        <p:spPr bwMode="invGray">
          <a:xfrm>
            <a:off x="8915400" y="0"/>
            <a:ext cx="55563" cy="585788"/>
          </a:xfrm>
          <a:prstGeom prst="rect">
            <a:avLst/>
          </a:prstGeom>
          <a:solidFill>
            <a:srgbClr val="FFFFFF">
              <a:alpha val="2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5" name="Прямоугольник 39"/>
          <p:cNvSpPr/>
          <p:nvPr/>
        </p:nvSpPr>
        <p:spPr bwMode="invGray">
          <a:xfrm>
            <a:off x="8874125" y="0"/>
            <a:ext cx="7938" cy="585788"/>
          </a:xfrm>
          <a:prstGeom prst="rect">
            <a:avLst/>
          </a:prstGeom>
          <a:solidFill>
            <a:srgbClr val="FFFFFF">
              <a:alpha val="30196"/>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2" name="Заголовок 1"/>
          <p:cNvSpPr>
            <a:spLocks noGrp="1"/>
          </p:cNvSpPr>
          <p:nvPr>
            <p:ph type="title"/>
          </p:nvPr>
        </p:nvSpPr>
        <p:spPr>
          <a:xfrm>
            <a:off x="457200" y="1143000"/>
            <a:ext cx="8229600" cy="1069848"/>
          </a:xfrm>
        </p:spPr>
        <p:txBody>
          <a:bodyPr/>
          <a:lstStyle>
            <a:lvl1pPr>
              <a:defRPr sz="4000">
                <a:solidFill>
                  <a:schemeClr val="tx2"/>
                </a:solidFill>
              </a:defRPr>
            </a:lvl1pPr>
          </a:lstStyle>
          <a:p>
            <a:r>
              <a:rPr lang="ru-RU" smtClean="0"/>
              <a:t>Образец заголовка</a:t>
            </a:r>
            <a:endParaRPr lang="en-US"/>
          </a:p>
        </p:txBody>
      </p:sp>
      <p:sp>
        <p:nvSpPr>
          <p:cNvPr id="16" name="Дата 2"/>
          <p:cNvSpPr>
            <a:spLocks noGrp="1"/>
          </p:cNvSpPr>
          <p:nvPr>
            <p:ph type="dt" sz="half" idx="10"/>
          </p:nvPr>
        </p:nvSpPr>
        <p:spPr/>
        <p:txBody>
          <a:bodyPr/>
          <a:lstStyle>
            <a:lvl1pPr>
              <a:defRPr/>
            </a:lvl1pPr>
          </a:lstStyle>
          <a:p>
            <a:pPr>
              <a:defRPr/>
            </a:pPr>
            <a:fld id="{7A8E2DE6-CC78-4157-BDFF-D2D920650160}" type="datetimeFigureOut">
              <a:rPr lang="ru-RU"/>
              <a:pPr>
                <a:defRPr/>
              </a:pPr>
              <a:t>12.02.2013</a:t>
            </a:fld>
            <a:endParaRPr lang="ru-RU"/>
          </a:p>
        </p:txBody>
      </p:sp>
      <p:sp>
        <p:nvSpPr>
          <p:cNvPr id="17" name="Нижний колонтитул 3"/>
          <p:cNvSpPr>
            <a:spLocks noGrp="1"/>
          </p:cNvSpPr>
          <p:nvPr>
            <p:ph type="ftr" sz="quarter" idx="11"/>
          </p:nvPr>
        </p:nvSpPr>
        <p:spPr/>
        <p:txBody>
          <a:bodyPr/>
          <a:lstStyle>
            <a:lvl1pPr>
              <a:defRPr/>
            </a:lvl1pPr>
          </a:lstStyle>
          <a:p>
            <a:pPr>
              <a:defRPr/>
            </a:pPr>
            <a:endParaRPr lang="ru-RU"/>
          </a:p>
        </p:txBody>
      </p:sp>
      <p:sp>
        <p:nvSpPr>
          <p:cNvPr id="18" name="Номер слайда 4"/>
          <p:cNvSpPr>
            <a:spLocks noGrp="1"/>
          </p:cNvSpPr>
          <p:nvPr>
            <p:ph type="sldNum" sz="quarter" idx="12"/>
          </p:nvPr>
        </p:nvSpPr>
        <p:spPr/>
        <p:txBody>
          <a:bodyPr/>
          <a:lstStyle>
            <a:lvl1pPr>
              <a:defRPr/>
            </a:lvl1pPr>
          </a:lstStyle>
          <a:p>
            <a:pPr>
              <a:defRPr/>
            </a:pPr>
            <a:fld id="{8B55C8D5-F2DB-415C-B9A0-D165654B1943}" type="slidenum">
              <a:rPr lang="ru-RU"/>
              <a:pPr>
                <a:defRPr/>
              </a:pPr>
              <a:t>‹#›</a:t>
            </a:fld>
            <a:endParaRPr lang="ru-RU"/>
          </a:p>
        </p:txBody>
      </p:sp>
    </p:spTree>
  </p:cSld>
  <p:clrMapOvr>
    <a:masterClrMapping/>
  </p:clrMapOvr>
  <p:transition advClick="0" advTm="1000">
    <p:wipe dir="d"/>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Содержимое 2"/>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10"/>
          </p:nvPr>
        </p:nvSpPr>
        <p:spPr/>
        <p:txBody>
          <a:bodyPr/>
          <a:lstStyle>
            <a:lvl1pPr>
              <a:defRPr/>
            </a:lvl1pPr>
          </a:lstStyle>
          <a:p>
            <a:fld id="{C2CBEA1B-F239-4E1E-93D7-0050385A06A3}" type="datetimeFigureOut">
              <a:rPr lang="ru-RU"/>
              <a:pPr/>
              <a:t>12.02.2013</a:t>
            </a:fld>
            <a:endParaRPr lang="ru-RU"/>
          </a:p>
        </p:txBody>
      </p:sp>
      <p:sp>
        <p:nvSpPr>
          <p:cNvPr id="5" name="Нижний колонтитул 4"/>
          <p:cNvSpPr>
            <a:spLocks noGrp="1"/>
          </p:cNvSpPr>
          <p:nvPr>
            <p:ph type="ftr" sz="quarter" idx="11"/>
          </p:nvPr>
        </p:nvSpPr>
        <p:spPr/>
        <p:txBody>
          <a:bodyPr/>
          <a:lstStyle>
            <a:lvl1pPr>
              <a:defRPr/>
            </a:lvl1pPr>
          </a:lstStyle>
          <a:p>
            <a:endParaRPr lang="ru-RU"/>
          </a:p>
        </p:txBody>
      </p:sp>
      <p:sp>
        <p:nvSpPr>
          <p:cNvPr id="6" name="Номер слайда 5"/>
          <p:cNvSpPr>
            <a:spLocks noGrp="1"/>
          </p:cNvSpPr>
          <p:nvPr>
            <p:ph type="sldNum" sz="quarter" idx="12"/>
          </p:nvPr>
        </p:nvSpPr>
        <p:spPr/>
        <p:txBody>
          <a:bodyPr/>
          <a:lstStyle>
            <a:lvl1pPr>
              <a:defRPr/>
            </a:lvl1pPr>
          </a:lstStyle>
          <a:p>
            <a:fld id="{110A266E-1202-422E-8A7E-A5F289B5D66E}" type="slidenum">
              <a:rPr lang="ru-RU"/>
              <a:pPr/>
              <a:t>‹#›</a:t>
            </a:fld>
            <a:endParaRPr lang="ru-RU"/>
          </a:p>
        </p:txBody>
      </p:sp>
    </p:spTree>
  </p:cSld>
  <p:clrMapOvr>
    <a:masterClrMapping/>
  </p:clrMapOvr>
  <p:transition advClick="0" advTm="1000">
    <p:wipe dir="d"/>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a:t>Образец заголовка</a:t>
            </a:r>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ru-RU"/>
              <a:t>Образец текста</a:t>
            </a:r>
          </a:p>
        </p:txBody>
      </p:sp>
      <p:sp>
        <p:nvSpPr>
          <p:cNvPr id="4" name="Дата 3"/>
          <p:cNvSpPr>
            <a:spLocks noGrp="1"/>
          </p:cNvSpPr>
          <p:nvPr>
            <p:ph type="dt" sz="half" idx="10"/>
          </p:nvPr>
        </p:nvSpPr>
        <p:spPr/>
        <p:txBody>
          <a:bodyPr/>
          <a:lstStyle>
            <a:lvl1pPr>
              <a:defRPr/>
            </a:lvl1pPr>
          </a:lstStyle>
          <a:p>
            <a:fld id="{F397D185-0059-4B57-98EC-EC9C805EBD45}" type="datetimeFigureOut">
              <a:rPr lang="ru-RU"/>
              <a:pPr/>
              <a:t>12.02.2013</a:t>
            </a:fld>
            <a:endParaRPr lang="ru-RU"/>
          </a:p>
        </p:txBody>
      </p:sp>
      <p:sp>
        <p:nvSpPr>
          <p:cNvPr id="5" name="Нижний колонтитул 4"/>
          <p:cNvSpPr>
            <a:spLocks noGrp="1"/>
          </p:cNvSpPr>
          <p:nvPr>
            <p:ph type="ftr" sz="quarter" idx="11"/>
          </p:nvPr>
        </p:nvSpPr>
        <p:spPr/>
        <p:txBody>
          <a:bodyPr/>
          <a:lstStyle>
            <a:lvl1pPr>
              <a:defRPr/>
            </a:lvl1pPr>
          </a:lstStyle>
          <a:p>
            <a:endParaRPr lang="ru-RU"/>
          </a:p>
        </p:txBody>
      </p:sp>
      <p:sp>
        <p:nvSpPr>
          <p:cNvPr id="6" name="Номер слайда 5"/>
          <p:cNvSpPr>
            <a:spLocks noGrp="1"/>
          </p:cNvSpPr>
          <p:nvPr>
            <p:ph type="sldNum" sz="quarter" idx="12"/>
          </p:nvPr>
        </p:nvSpPr>
        <p:spPr/>
        <p:txBody>
          <a:bodyPr/>
          <a:lstStyle>
            <a:lvl1pPr>
              <a:defRPr/>
            </a:lvl1pPr>
          </a:lstStyle>
          <a:p>
            <a:fld id="{F2A98DFC-C58F-49C7-B15F-443BD413F4A1}" type="slidenum">
              <a:rPr lang="ru-RU"/>
              <a:pPr/>
              <a:t>‹#›</a:t>
            </a:fld>
            <a:endParaRPr lang="ru-RU"/>
          </a:p>
        </p:txBody>
      </p:sp>
    </p:spTree>
  </p:cSld>
  <p:clrMapOvr>
    <a:masterClrMapping/>
  </p:clrMapOvr>
  <p:transition advClick="0" advTm="1000">
    <p:wipe dir="d"/>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Содержимое 2"/>
          <p:cNvSpPr>
            <a:spLocks noGrp="1"/>
          </p:cNvSpPr>
          <p:nvPr>
            <p:ph sz="half" idx="1"/>
          </p:nvPr>
        </p:nvSpPr>
        <p:spPr>
          <a:xfrm>
            <a:off x="457200" y="1905000"/>
            <a:ext cx="40386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Содержимое 3"/>
          <p:cNvSpPr>
            <a:spLocks noGrp="1"/>
          </p:cNvSpPr>
          <p:nvPr>
            <p:ph sz="half" idx="2"/>
          </p:nvPr>
        </p:nvSpPr>
        <p:spPr>
          <a:xfrm>
            <a:off x="4648200" y="1905000"/>
            <a:ext cx="40386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Дата 4"/>
          <p:cNvSpPr>
            <a:spLocks noGrp="1"/>
          </p:cNvSpPr>
          <p:nvPr>
            <p:ph type="dt" sz="half" idx="10"/>
          </p:nvPr>
        </p:nvSpPr>
        <p:spPr/>
        <p:txBody>
          <a:bodyPr/>
          <a:lstStyle>
            <a:lvl1pPr>
              <a:defRPr/>
            </a:lvl1pPr>
          </a:lstStyle>
          <a:p>
            <a:fld id="{EAB207EC-7A06-41C0-A8E2-B685907521D0}" type="datetimeFigureOut">
              <a:rPr lang="ru-RU"/>
              <a:pPr/>
              <a:t>12.02.2013</a:t>
            </a:fld>
            <a:endParaRPr lang="ru-RU"/>
          </a:p>
        </p:txBody>
      </p:sp>
      <p:sp>
        <p:nvSpPr>
          <p:cNvPr id="6" name="Нижний колонтитул 5"/>
          <p:cNvSpPr>
            <a:spLocks noGrp="1"/>
          </p:cNvSpPr>
          <p:nvPr>
            <p:ph type="ftr" sz="quarter" idx="11"/>
          </p:nvPr>
        </p:nvSpPr>
        <p:spPr/>
        <p:txBody>
          <a:bodyPr/>
          <a:lstStyle>
            <a:lvl1pPr>
              <a:defRPr/>
            </a:lvl1pPr>
          </a:lstStyle>
          <a:p>
            <a:endParaRPr lang="ru-RU"/>
          </a:p>
        </p:txBody>
      </p:sp>
      <p:sp>
        <p:nvSpPr>
          <p:cNvPr id="7" name="Номер слайда 6"/>
          <p:cNvSpPr>
            <a:spLocks noGrp="1"/>
          </p:cNvSpPr>
          <p:nvPr>
            <p:ph type="sldNum" sz="quarter" idx="12"/>
          </p:nvPr>
        </p:nvSpPr>
        <p:spPr/>
        <p:txBody>
          <a:bodyPr/>
          <a:lstStyle>
            <a:lvl1pPr>
              <a:defRPr/>
            </a:lvl1pPr>
          </a:lstStyle>
          <a:p>
            <a:fld id="{53BA5482-85CB-4953-9673-4F25BFC53DF1}" type="slidenum">
              <a:rPr lang="ru-RU"/>
              <a:pPr/>
              <a:t>‹#›</a:t>
            </a:fld>
            <a:endParaRPr lang="ru-RU"/>
          </a:p>
        </p:txBody>
      </p:sp>
    </p:spTree>
  </p:cSld>
  <p:clrMapOvr>
    <a:masterClrMapping/>
  </p:clrMapOvr>
  <p:transition advClick="0" advTm="1000">
    <p:wipe dir="d"/>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p:spPr>
        <p:txBody>
          <a:bodyPr/>
          <a:lstStyle>
            <a:lvl1pPr>
              <a:defRPr/>
            </a:lvl1pPr>
          </a:lstStyle>
          <a:p>
            <a:r>
              <a:rPr lang="ru-RU"/>
              <a:t>Образец заголовка</a:t>
            </a:r>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7" name="Дата 6"/>
          <p:cNvSpPr>
            <a:spLocks noGrp="1"/>
          </p:cNvSpPr>
          <p:nvPr>
            <p:ph type="dt" sz="half" idx="10"/>
          </p:nvPr>
        </p:nvSpPr>
        <p:spPr/>
        <p:txBody>
          <a:bodyPr/>
          <a:lstStyle>
            <a:lvl1pPr>
              <a:defRPr/>
            </a:lvl1pPr>
          </a:lstStyle>
          <a:p>
            <a:fld id="{0C1FBD32-DECB-469E-A6E4-908D4FD9606B}" type="datetimeFigureOut">
              <a:rPr lang="ru-RU"/>
              <a:pPr/>
              <a:t>12.02.2013</a:t>
            </a:fld>
            <a:endParaRPr lang="ru-RU"/>
          </a:p>
        </p:txBody>
      </p:sp>
      <p:sp>
        <p:nvSpPr>
          <p:cNvPr id="8" name="Нижний колонтитул 7"/>
          <p:cNvSpPr>
            <a:spLocks noGrp="1"/>
          </p:cNvSpPr>
          <p:nvPr>
            <p:ph type="ftr" sz="quarter" idx="11"/>
          </p:nvPr>
        </p:nvSpPr>
        <p:spPr/>
        <p:txBody>
          <a:bodyPr/>
          <a:lstStyle>
            <a:lvl1pPr>
              <a:defRPr/>
            </a:lvl1pPr>
          </a:lstStyle>
          <a:p>
            <a:endParaRPr lang="ru-RU"/>
          </a:p>
        </p:txBody>
      </p:sp>
      <p:sp>
        <p:nvSpPr>
          <p:cNvPr id="9" name="Номер слайда 8"/>
          <p:cNvSpPr>
            <a:spLocks noGrp="1"/>
          </p:cNvSpPr>
          <p:nvPr>
            <p:ph type="sldNum" sz="quarter" idx="12"/>
          </p:nvPr>
        </p:nvSpPr>
        <p:spPr/>
        <p:txBody>
          <a:bodyPr/>
          <a:lstStyle>
            <a:lvl1pPr>
              <a:defRPr/>
            </a:lvl1pPr>
          </a:lstStyle>
          <a:p>
            <a:fld id="{6AC78B81-487C-4ACD-BE35-C2C2333E9314}" type="slidenum">
              <a:rPr lang="ru-RU"/>
              <a:pPr/>
              <a:t>‹#›</a:t>
            </a:fld>
            <a:endParaRPr lang="ru-RU"/>
          </a:p>
        </p:txBody>
      </p:sp>
    </p:spTree>
  </p:cSld>
  <p:clrMapOvr>
    <a:masterClrMapping/>
  </p:clrMapOvr>
  <p:transition advClick="0" advTm="1000">
    <p:wipe dir="d"/>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Дата 2"/>
          <p:cNvSpPr>
            <a:spLocks noGrp="1"/>
          </p:cNvSpPr>
          <p:nvPr>
            <p:ph type="dt" sz="half" idx="10"/>
          </p:nvPr>
        </p:nvSpPr>
        <p:spPr/>
        <p:txBody>
          <a:bodyPr/>
          <a:lstStyle>
            <a:lvl1pPr>
              <a:defRPr/>
            </a:lvl1pPr>
          </a:lstStyle>
          <a:p>
            <a:fld id="{E1C55E78-AC3E-4E9B-86EB-B1259A27ACFF}" type="datetimeFigureOut">
              <a:rPr lang="ru-RU"/>
              <a:pPr/>
              <a:t>12.02.2013</a:t>
            </a:fld>
            <a:endParaRPr lang="ru-RU"/>
          </a:p>
        </p:txBody>
      </p:sp>
      <p:sp>
        <p:nvSpPr>
          <p:cNvPr id="4" name="Нижний колонтитул 3"/>
          <p:cNvSpPr>
            <a:spLocks noGrp="1"/>
          </p:cNvSpPr>
          <p:nvPr>
            <p:ph type="ftr" sz="quarter" idx="11"/>
          </p:nvPr>
        </p:nvSpPr>
        <p:spPr/>
        <p:txBody>
          <a:bodyPr/>
          <a:lstStyle>
            <a:lvl1pPr>
              <a:defRPr/>
            </a:lvl1pPr>
          </a:lstStyle>
          <a:p>
            <a:endParaRPr lang="ru-RU"/>
          </a:p>
        </p:txBody>
      </p:sp>
      <p:sp>
        <p:nvSpPr>
          <p:cNvPr id="5" name="Номер слайда 4"/>
          <p:cNvSpPr>
            <a:spLocks noGrp="1"/>
          </p:cNvSpPr>
          <p:nvPr>
            <p:ph type="sldNum" sz="quarter" idx="12"/>
          </p:nvPr>
        </p:nvSpPr>
        <p:spPr/>
        <p:txBody>
          <a:bodyPr/>
          <a:lstStyle>
            <a:lvl1pPr>
              <a:defRPr/>
            </a:lvl1pPr>
          </a:lstStyle>
          <a:p>
            <a:fld id="{67E6333C-357D-4F27-BA70-6D34FF7C6C58}" type="slidenum">
              <a:rPr lang="ru-RU"/>
              <a:pPr/>
              <a:t>‹#›</a:t>
            </a:fld>
            <a:endParaRPr lang="ru-RU"/>
          </a:p>
        </p:txBody>
      </p:sp>
    </p:spTree>
  </p:cSld>
  <p:clrMapOvr>
    <a:masterClrMapping/>
  </p:clrMapOvr>
  <p:transition advClick="0" advTm="1000">
    <p:wipe dir="d"/>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lvl1pPr>
              <a:defRPr/>
            </a:lvl1pPr>
          </a:lstStyle>
          <a:p>
            <a:fld id="{99EA248B-604E-45A5-99BB-564DF4A0755C}" type="datetimeFigureOut">
              <a:rPr lang="ru-RU"/>
              <a:pPr/>
              <a:t>12.02.2013</a:t>
            </a:fld>
            <a:endParaRPr lang="ru-RU"/>
          </a:p>
        </p:txBody>
      </p:sp>
      <p:sp>
        <p:nvSpPr>
          <p:cNvPr id="3" name="Нижний колонтитул 2"/>
          <p:cNvSpPr>
            <a:spLocks noGrp="1"/>
          </p:cNvSpPr>
          <p:nvPr>
            <p:ph type="ftr" sz="quarter" idx="11"/>
          </p:nvPr>
        </p:nvSpPr>
        <p:spPr/>
        <p:txBody>
          <a:bodyPr/>
          <a:lstStyle>
            <a:lvl1pPr>
              <a:defRPr/>
            </a:lvl1pPr>
          </a:lstStyle>
          <a:p>
            <a:endParaRPr lang="ru-RU"/>
          </a:p>
        </p:txBody>
      </p:sp>
      <p:sp>
        <p:nvSpPr>
          <p:cNvPr id="4" name="Номер слайда 3"/>
          <p:cNvSpPr>
            <a:spLocks noGrp="1"/>
          </p:cNvSpPr>
          <p:nvPr>
            <p:ph type="sldNum" sz="quarter" idx="12"/>
          </p:nvPr>
        </p:nvSpPr>
        <p:spPr/>
        <p:txBody>
          <a:bodyPr/>
          <a:lstStyle>
            <a:lvl1pPr>
              <a:defRPr/>
            </a:lvl1pPr>
          </a:lstStyle>
          <a:p>
            <a:fld id="{12A112D1-DB99-442D-82DB-857B07E11795}" type="slidenum">
              <a:rPr lang="ru-RU"/>
              <a:pPr/>
              <a:t>‹#›</a:t>
            </a:fld>
            <a:endParaRPr lang="ru-RU"/>
          </a:p>
        </p:txBody>
      </p:sp>
    </p:spTree>
  </p:cSld>
  <p:clrMapOvr>
    <a:masterClrMapping/>
  </p:clrMapOvr>
  <p:transition advClick="0" advTm="1000">
    <p:wipe dir="d"/>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a:t>Образец заголовка</a:t>
            </a:r>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Дата 4"/>
          <p:cNvSpPr>
            <a:spLocks noGrp="1"/>
          </p:cNvSpPr>
          <p:nvPr>
            <p:ph type="dt" sz="half" idx="10"/>
          </p:nvPr>
        </p:nvSpPr>
        <p:spPr/>
        <p:txBody>
          <a:bodyPr/>
          <a:lstStyle>
            <a:lvl1pPr>
              <a:defRPr/>
            </a:lvl1pPr>
          </a:lstStyle>
          <a:p>
            <a:fld id="{2D42F98C-B8E7-448C-8749-7526D00E8FFC}" type="datetimeFigureOut">
              <a:rPr lang="ru-RU"/>
              <a:pPr/>
              <a:t>12.02.2013</a:t>
            </a:fld>
            <a:endParaRPr lang="ru-RU"/>
          </a:p>
        </p:txBody>
      </p:sp>
      <p:sp>
        <p:nvSpPr>
          <p:cNvPr id="6" name="Нижний колонтитул 5"/>
          <p:cNvSpPr>
            <a:spLocks noGrp="1"/>
          </p:cNvSpPr>
          <p:nvPr>
            <p:ph type="ftr" sz="quarter" idx="11"/>
          </p:nvPr>
        </p:nvSpPr>
        <p:spPr/>
        <p:txBody>
          <a:bodyPr/>
          <a:lstStyle>
            <a:lvl1pPr>
              <a:defRPr/>
            </a:lvl1pPr>
          </a:lstStyle>
          <a:p>
            <a:endParaRPr lang="ru-RU"/>
          </a:p>
        </p:txBody>
      </p:sp>
      <p:sp>
        <p:nvSpPr>
          <p:cNvPr id="7" name="Номер слайда 6"/>
          <p:cNvSpPr>
            <a:spLocks noGrp="1"/>
          </p:cNvSpPr>
          <p:nvPr>
            <p:ph type="sldNum" sz="quarter" idx="12"/>
          </p:nvPr>
        </p:nvSpPr>
        <p:spPr/>
        <p:txBody>
          <a:bodyPr/>
          <a:lstStyle>
            <a:lvl1pPr>
              <a:defRPr/>
            </a:lvl1pPr>
          </a:lstStyle>
          <a:p>
            <a:fld id="{BADB09D5-CB7C-43E1-98A4-26B1A1135809}" type="slidenum">
              <a:rPr lang="ru-RU"/>
              <a:pPr/>
              <a:t>‹#›</a:t>
            </a:fld>
            <a:endParaRPr lang="ru-RU"/>
          </a:p>
        </p:txBody>
      </p:sp>
    </p:spTree>
  </p:cSld>
  <p:clrMapOvr>
    <a:masterClrMapping/>
  </p:clrMapOvr>
  <p:transition advClick="0" advTm="1000">
    <p:wipe dir="d"/>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a:t>Образец заголовка</a:t>
            </a:r>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Дата 4"/>
          <p:cNvSpPr>
            <a:spLocks noGrp="1"/>
          </p:cNvSpPr>
          <p:nvPr>
            <p:ph type="dt" sz="half" idx="10"/>
          </p:nvPr>
        </p:nvSpPr>
        <p:spPr/>
        <p:txBody>
          <a:bodyPr/>
          <a:lstStyle>
            <a:lvl1pPr>
              <a:defRPr/>
            </a:lvl1pPr>
          </a:lstStyle>
          <a:p>
            <a:fld id="{83B5F9F4-2B89-47FD-B84D-2FFB7445ABCF}" type="datetimeFigureOut">
              <a:rPr lang="ru-RU"/>
              <a:pPr/>
              <a:t>12.02.2013</a:t>
            </a:fld>
            <a:endParaRPr lang="ru-RU"/>
          </a:p>
        </p:txBody>
      </p:sp>
      <p:sp>
        <p:nvSpPr>
          <p:cNvPr id="6" name="Нижний колонтитул 5"/>
          <p:cNvSpPr>
            <a:spLocks noGrp="1"/>
          </p:cNvSpPr>
          <p:nvPr>
            <p:ph type="ftr" sz="quarter" idx="11"/>
          </p:nvPr>
        </p:nvSpPr>
        <p:spPr/>
        <p:txBody>
          <a:bodyPr/>
          <a:lstStyle>
            <a:lvl1pPr>
              <a:defRPr/>
            </a:lvl1pPr>
          </a:lstStyle>
          <a:p>
            <a:endParaRPr lang="ru-RU"/>
          </a:p>
        </p:txBody>
      </p:sp>
      <p:sp>
        <p:nvSpPr>
          <p:cNvPr id="7" name="Номер слайда 6"/>
          <p:cNvSpPr>
            <a:spLocks noGrp="1"/>
          </p:cNvSpPr>
          <p:nvPr>
            <p:ph type="sldNum" sz="quarter" idx="12"/>
          </p:nvPr>
        </p:nvSpPr>
        <p:spPr/>
        <p:txBody>
          <a:bodyPr/>
          <a:lstStyle>
            <a:lvl1pPr>
              <a:defRPr/>
            </a:lvl1pPr>
          </a:lstStyle>
          <a:p>
            <a:fld id="{EEC7046B-0B2F-408F-BB6D-90F7EF86B960}" type="slidenum">
              <a:rPr lang="ru-RU"/>
              <a:pPr/>
              <a:t>‹#›</a:t>
            </a:fld>
            <a:endParaRPr lang="ru-RU"/>
          </a:p>
        </p:txBody>
      </p:sp>
    </p:spTree>
  </p:cSld>
  <p:clrMapOvr>
    <a:masterClrMapping/>
  </p:clrMapOvr>
  <p:transition advClick="0" advTm="1000">
    <p:wipe dir="d"/>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cstate="print">
            <a:duotone>
              <a:schemeClr val="bg1"/>
              <a:srgbClr val="FFFFFF"/>
            </a:duotone>
          </a:blip>
          <a:srcRect/>
          <a:stretch>
            <a:fillRect/>
          </a:stretch>
        </a:blipFill>
        <a:effectLst/>
      </p:bgPr>
    </p:bg>
    <p:spTree>
      <p:nvGrpSpPr>
        <p:cNvPr id="1" name=""/>
        <p:cNvGrpSpPr/>
        <p:nvPr/>
      </p:nvGrpSpPr>
      <p:grpSpPr>
        <a:xfrm>
          <a:off x="0" y="0"/>
          <a:ext cx="0" cy="0"/>
          <a:chOff x="0" y="0"/>
          <a:chExt cx="0" cy="0"/>
        </a:xfrm>
      </p:grpSpPr>
      <p:sp>
        <p:nvSpPr>
          <p:cNvPr id="80898" name="Rectangle 2"/>
          <p:cNvSpPr>
            <a:spLocks noGrp="1" noChangeArrowheads="1"/>
          </p:cNvSpPr>
          <p:nvPr>
            <p:ph type="title"/>
          </p:nvPr>
        </p:nvSpPr>
        <p:spPr bwMode="auto">
          <a:xfrm>
            <a:off x="457200" y="292100"/>
            <a:ext cx="8229600" cy="13843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ru-RU" smtClean="0"/>
              <a:t>Образец заголовка</a:t>
            </a:r>
          </a:p>
        </p:txBody>
      </p:sp>
      <p:sp>
        <p:nvSpPr>
          <p:cNvPr id="80899" name="Rectangle 3"/>
          <p:cNvSpPr>
            <a:spLocks noGrp="1" noChangeArrowheads="1"/>
          </p:cNvSpPr>
          <p:nvPr>
            <p:ph type="body" idx="1"/>
          </p:nvPr>
        </p:nvSpPr>
        <p:spPr bwMode="auto">
          <a:xfrm>
            <a:off x="457200" y="1905000"/>
            <a:ext cx="82296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p>
        </p:txBody>
      </p:sp>
      <p:sp>
        <p:nvSpPr>
          <p:cNvPr id="80900"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400">
                <a:effectLst>
                  <a:outerShdw blurRad="38100" dist="38100" dir="2700000" algn="tl">
                    <a:srgbClr val="000000"/>
                  </a:outerShdw>
                </a:effectLst>
              </a:defRPr>
            </a:lvl1pPr>
          </a:lstStyle>
          <a:p>
            <a:fld id="{36350062-EF5D-4676-BF17-4647F4944218}" type="datetimeFigureOut">
              <a:rPr lang="ru-RU"/>
              <a:pPr/>
              <a:t>12.02.2013</a:t>
            </a:fld>
            <a:endParaRPr lang="ru-RU"/>
          </a:p>
        </p:txBody>
      </p:sp>
      <p:sp>
        <p:nvSpPr>
          <p:cNvPr id="80901"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a:defRPr sz="1400">
                <a:effectLst>
                  <a:outerShdw blurRad="38100" dist="38100" dir="2700000" algn="tl">
                    <a:srgbClr val="000000"/>
                  </a:outerShdw>
                </a:effectLst>
              </a:defRPr>
            </a:lvl1pPr>
          </a:lstStyle>
          <a:p>
            <a:endParaRPr lang="ru-RU"/>
          </a:p>
        </p:txBody>
      </p:sp>
      <p:sp>
        <p:nvSpPr>
          <p:cNvPr id="80902"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400">
                <a:effectLst>
                  <a:outerShdw blurRad="38100" dist="38100" dir="2700000" algn="tl">
                    <a:srgbClr val="000000"/>
                  </a:outerShdw>
                </a:effectLst>
              </a:defRPr>
            </a:lvl1pPr>
          </a:lstStyle>
          <a:p>
            <a:fld id="{B097B913-97E6-4A2D-B657-FAF1EC091061}" type="slidenum">
              <a:rPr lang="ru-RU"/>
              <a:pPr/>
              <a:t>‹#›</a:t>
            </a:fld>
            <a:endParaRPr lang="ru-RU"/>
          </a:p>
        </p:txBody>
      </p:sp>
    </p:spTree>
  </p:cSld>
  <p:clrMap bg1="dk2" tx1="lt1" bg2="dk1" tx2="lt2" accent1="accent1" accent2="accent2" accent3="accent3" accent4="accent4" accent5="accent5" accent6="accent6" hlink="hlink" folHlink="folHlink"/>
  <p:sldLayoutIdLst>
    <p:sldLayoutId id="2147483893" r:id="rId1"/>
    <p:sldLayoutId id="2147483894" r:id="rId2"/>
    <p:sldLayoutId id="2147483895" r:id="rId3"/>
    <p:sldLayoutId id="2147483896" r:id="rId4"/>
    <p:sldLayoutId id="2147483897" r:id="rId5"/>
    <p:sldLayoutId id="2147483898" r:id="rId6"/>
    <p:sldLayoutId id="2147483899" r:id="rId7"/>
    <p:sldLayoutId id="2147483900" r:id="rId8"/>
    <p:sldLayoutId id="2147483901" r:id="rId9"/>
    <p:sldLayoutId id="2147483902" r:id="rId10"/>
    <p:sldLayoutId id="2147483903" r:id="rId11"/>
  </p:sldLayoutIdLst>
  <p:transition advClick="0" advTm="1000">
    <p:wipe dir="d"/>
  </p:transition>
  <p:txStyles>
    <p:titleStyle>
      <a:lvl1pPr algn="l" rtl="0" fontAlgn="base">
        <a:spcBef>
          <a:spcPct val="0"/>
        </a:spcBef>
        <a:spcAft>
          <a:spcPct val="0"/>
        </a:spcAft>
        <a:defRPr sz="4400">
          <a:solidFill>
            <a:schemeClr val="tx2"/>
          </a:solidFill>
          <a:effectLst>
            <a:outerShdw blurRad="38100" dist="38100" dir="2700000" algn="tl">
              <a:srgbClr val="000000"/>
            </a:outerShdw>
          </a:effectLst>
          <a:latin typeface="+mj-lt"/>
          <a:ea typeface="+mj-ea"/>
          <a:cs typeface="+mj-cs"/>
        </a:defRPr>
      </a:lvl1pPr>
      <a:lvl2pPr algn="l" rtl="0" fontAlgn="base">
        <a:spcBef>
          <a:spcPct val="0"/>
        </a:spcBef>
        <a:spcAft>
          <a:spcPct val="0"/>
        </a:spcAft>
        <a:defRPr sz="4400">
          <a:solidFill>
            <a:schemeClr val="tx2"/>
          </a:solidFill>
          <a:effectLst>
            <a:outerShdw blurRad="38100" dist="38100" dir="2700000" algn="tl">
              <a:srgbClr val="000000"/>
            </a:outerShdw>
          </a:effectLst>
          <a:latin typeface="Tahoma" charset="0"/>
        </a:defRPr>
      </a:lvl2pPr>
      <a:lvl3pPr algn="l" rtl="0" fontAlgn="base">
        <a:spcBef>
          <a:spcPct val="0"/>
        </a:spcBef>
        <a:spcAft>
          <a:spcPct val="0"/>
        </a:spcAft>
        <a:defRPr sz="4400">
          <a:solidFill>
            <a:schemeClr val="tx2"/>
          </a:solidFill>
          <a:effectLst>
            <a:outerShdw blurRad="38100" dist="38100" dir="2700000" algn="tl">
              <a:srgbClr val="000000"/>
            </a:outerShdw>
          </a:effectLst>
          <a:latin typeface="Tahoma" charset="0"/>
        </a:defRPr>
      </a:lvl3pPr>
      <a:lvl4pPr algn="l" rtl="0" fontAlgn="base">
        <a:spcBef>
          <a:spcPct val="0"/>
        </a:spcBef>
        <a:spcAft>
          <a:spcPct val="0"/>
        </a:spcAft>
        <a:defRPr sz="4400">
          <a:solidFill>
            <a:schemeClr val="tx2"/>
          </a:solidFill>
          <a:effectLst>
            <a:outerShdw blurRad="38100" dist="38100" dir="2700000" algn="tl">
              <a:srgbClr val="000000"/>
            </a:outerShdw>
          </a:effectLst>
          <a:latin typeface="Tahoma" charset="0"/>
        </a:defRPr>
      </a:lvl4pPr>
      <a:lvl5pPr algn="l" rtl="0" fontAlgn="base">
        <a:spcBef>
          <a:spcPct val="0"/>
        </a:spcBef>
        <a:spcAft>
          <a:spcPct val="0"/>
        </a:spcAft>
        <a:defRPr sz="4400">
          <a:solidFill>
            <a:schemeClr val="tx2"/>
          </a:solidFill>
          <a:effectLst>
            <a:outerShdw blurRad="38100" dist="38100" dir="2700000" algn="tl">
              <a:srgbClr val="000000"/>
            </a:outerShdw>
          </a:effectLst>
          <a:latin typeface="Tahoma" charset="0"/>
        </a:defRPr>
      </a:lvl5pPr>
      <a:lvl6pPr marL="457200" algn="l" rtl="0" fontAlgn="base">
        <a:spcBef>
          <a:spcPct val="0"/>
        </a:spcBef>
        <a:spcAft>
          <a:spcPct val="0"/>
        </a:spcAft>
        <a:defRPr sz="4400">
          <a:solidFill>
            <a:schemeClr val="tx2"/>
          </a:solidFill>
          <a:effectLst>
            <a:outerShdw blurRad="38100" dist="38100" dir="2700000" algn="tl">
              <a:srgbClr val="000000"/>
            </a:outerShdw>
          </a:effectLst>
          <a:latin typeface="Tahoma" charset="0"/>
        </a:defRPr>
      </a:lvl6pPr>
      <a:lvl7pPr marL="914400" algn="l" rtl="0" fontAlgn="base">
        <a:spcBef>
          <a:spcPct val="0"/>
        </a:spcBef>
        <a:spcAft>
          <a:spcPct val="0"/>
        </a:spcAft>
        <a:defRPr sz="4400">
          <a:solidFill>
            <a:schemeClr val="tx2"/>
          </a:solidFill>
          <a:effectLst>
            <a:outerShdw blurRad="38100" dist="38100" dir="2700000" algn="tl">
              <a:srgbClr val="000000"/>
            </a:outerShdw>
          </a:effectLst>
          <a:latin typeface="Tahoma" charset="0"/>
        </a:defRPr>
      </a:lvl7pPr>
      <a:lvl8pPr marL="1371600" algn="l" rtl="0" fontAlgn="base">
        <a:spcBef>
          <a:spcPct val="0"/>
        </a:spcBef>
        <a:spcAft>
          <a:spcPct val="0"/>
        </a:spcAft>
        <a:defRPr sz="4400">
          <a:solidFill>
            <a:schemeClr val="tx2"/>
          </a:solidFill>
          <a:effectLst>
            <a:outerShdw blurRad="38100" dist="38100" dir="2700000" algn="tl">
              <a:srgbClr val="000000"/>
            </a:outerShdw>
          </a:effectLst>
          <a:latin typeface="Tahoma" charset="0"/>
        </a:defRPr>
      </a:lvl8pPr>
      <a:lvl9pPr marL="1828800" algn="l" rtl="0" fontAlgn="base">
        <a:spcBef>
          <a:spcPct val="0"/>
        </a:spcBef>
        <a:spcAft>
          <a:spcPct val="0"/>
        </a:spcAft>
        <a:defRPr sz="4400">
          <a:solidFill>
            <a:schemeClr val="tx2"/>
          </a:solidFill>
          <a:effectLst>
            <a:outerShdw blurRad="38100" dist="38100" dir="2700000" algn="tl">
              <a:srgbClr val="000000"/>
            </a:outerShdw>
          </a:effectLst>
          <a:latin typeface="Tahoma" charset="0"/>
        </a:defRPr>
      </a:lvl9pPr>
    </p:titleStyle>
    <p:bodyStyle>
      <a:lvl1pPr marL="342900" indent="-342900" algn="l" rtl="0" fontAlgn="base">
        <a:spcBef>
          <a:spcPct val="20000"/>
        </a:spcBef>
        <a:spcAft>
          <a:spcPct val="0"/>
        </a:spcAft>
        <a:buClr>
          <a:schemeClr val="hlink"/>
        </a:buClr>
        <a:buSzPct val="120000"/>
        <a:buChar char="•"/>
        <a:defRPr sz="3200">
          <a:solidFill>
            <a:schemeClr val="tx1"/>
          </a:solidFill>
          <a:effectLst>
            <a:outerShdw blurRad="38100" dist="38100" dir="2700000" algn="tl">
              <a:srgbClr val="000000"/>
            </a:outerShdw>
          </a:effectLst>
          <a:latin typeface="+mn-lt"/>
          <a:ea typeface="+mn-ea"/>
          <a:cs typeface="+mn-cs"/>
        </a:defRPr>
      </a:lvl1pPr>
      <a:lvl2pPr marL="742950" indent="-285750" algn="l" rtl="0" fontAlgn="base">
        <a:spcBef>
          <a:spcPct val="20000"/>
        </a:spcBef>
        <a:spcAft>
          <a:spcPct val="0"/>
        </a:spcAft>
        <a:buFont typeface="Tahoma" charset="0"/>
        <a:buChar char="–"/>
        <a:defRPr sz="2800">
          <a:solidFill>
            <a:schemeClr val="tx1"/>
          </a:solidFill>
          <a:effectLst>
            <a:outerShdw blurRad="38100" dist="38100" dir="2700000" algn="tl">
              <a:srgbClr val="000000"/>
            </a:outerShdw>
          </a:effectLst>
          <a:latin typeface="+mn-lt"/>
        </a:defRPr>
      </a:lvl2pPr>
      <a:lvl3pPr marL="1143000" indent="-228600" algn="l" rtl="0" fontAlgn="base">
        <a:spcBef>
          <a:spcPct val="20000"/>
        </a:spcBef>
        <a:spcAft>
          <a:spcPct val="0"/>
        </a:spcAft>
        <a:buClr>
          <a:schemeClr val="hlink"/>
        </a:buClr>
        <a:buSzPct val="120000"/>
        <a:buChar char="•"/>
        <a:defRPr sz="2400">
          <a:solidFill>
            <a:schemeClr val="tx1"/>
          </a:solidFill>
          <a:effectLst>
            <a:outerShdw blurRad="38100" dist="38100" dir="2700000" algn="tl">
              <a:srgbClr val="000000"/>
            </a:outerShdw>
          </a:effectLst>
          <a:latin typeface="+mn-lt"/>
        </a:defRPr>
      </a:lvl3pPr>
      <a:lvl4pPr marL="1600200" indent="-228600" algn="l" rtl="0" fontAlgn="base">
        <a:spcBef>
          <a:spcPct val="20000"/>
        </a:spcBef>
        <a:spcAft>
          <a:spcPct val="0"/>
        </a:spcAft>
        <a:buFont typeface="Tahoma" charset="0"/>
        <a:buChar char="–"/>
        <a:defRPr sz="2000">
          <a:solidFill>
            <a:schemeClr val="tx1"/>
          </a:solidFill>
          <a:effectLst>
            <a:outerShdw blurRad="38100" dist="38100" dir="2700000" algn="tl">
              <a:srgbClr val="000000"/>
            </a:outerShdw>
          </a:effectLst>
          <a:latin typeface="+mn-lt"/>
        </a:defRPr>
      </a:lvl4pPr>
      <a:lvl5pPr marL="2057400" indent="-228600" algn="l" rtl="0" fontAlgn="base">
        <a:spcBef>
          <a:spcPct val="20000"/>
        </a:spcBef>
        <a:spcAft>
          <a:spcPct val="0"/>
        </a:spcAft>
        <a:buClr>
          <a:schemeClr val="hlink"/>
        </a:buClr>
        <a:buSzPct val="80000"/>
        <a:buFont typeface="Wingdings" pitchFamily="2" charset="2"/>
        <a:buChar char="v"/>
        <a:defRPr sz="2000">
          <a:solidFill>
            <a:schemeClr val="tx1"/>
          </a:solidFill>
          <a:effectLst>
            <a:outerShdw blurRad="38100" dist="38100" dir="2700000" algn="tl">
              <a:srgbClr val="000000"/>
            </a:outerShdw>
          </a:effectLst>
          <a:latin typeface="+mn-lt"/>
        </a:defRPr>
      </a:lvl5pPr>
      <a:lvl6pPr marL="2514600" indent="-228600" algn="l" rtl="0" fontAlgn="base">
        <a:spcBef>
          <a:spcPct val="20000"/>
        </a:spcBef>
        <a:spcAft>
          <a:spcPct val="0"/>
        </a:spcAft>
        <a:buClr>
          <a:schemeClr val="hlink"/>
        </a:buClr>
        <a:buSzPct val="80000"/>
        <a:buFont typeface="Wingdings" pitchFamily="2" charset="2"/>
        <a:buChar char="v"/>
        <a:defRPr sz="2000">
          <a:solidFill>
            <a:schemeClr val="tx1"/>
          </a:solidFill>
          <a:effectLst>
            <a:outerShdw blurRad="38100" dist="38100" dir="2700000" algn="tl">
              <a:srgbClr val="000000"/>
            </a:outerShdw>
          </a:effectLst>
          <a:latin typeface="+mn-lt"/>
        </a:defRPr>
      </a:lvl6pPr>
      <a:lvl7pPr marL="2971800" indent="-228600" algn="l" rtl="0" fontAlgn="base">
        <a:spcBef>
          <a:spcPct val="20000"/>
        </a:spcBef>
        <a:spcAft>
          <a:spcPct val="0"/>
        </a:spcAft>
        <a:buClr>
          <a:schemeClr val="hlink"/>
        </a:buClr>
        <a:buSzPct val="80000"/>
        <a:buFont typeface="Wingdings" pitchFamily="2" charset="2"/>
        <a:buChar char="v"/>
        <a:defRPr sz="2000">
          <a:solidFill>
            <a:schemeClr val="tx1"/>
          </a:solidFill>
          <a:effectLst>
            <a:outerShdw blurRad="38100" dist="38100" dir="2700000" algn="tl">
              <a:srgbClr val="000000"/>
            </a:outerShdw>
          </a:effectLst>
          <a:latin typeface="+mn-lt"/>
        </a:defRPr>
      </a:lvl7pPr>
      <a:lvl8pPr marL="3429000" indent="-228600" algn="l" rtl="0" fontAlgn="base">
        <a:spcBef>
          <a:spcPct val="20000"/>
        </a:spcBef>
        <a:spcAft>
          <a:spcPct val="0"/>
        </a:spcAft>
        <a:buClr>
          <a:schemeClr val="hlink"/>
        </a:buClr>
        <a:buSzPct val="80000"/>
        <a:buFont typeface="Wingdings" pitchFamily="2" charset="2"/>
        <a:buChar char="v"/>
        <a:defRPr sz="2000">
          <a:solidFill>
            <a:schemeClr val="tx1"/>
          </a:solidFill>
          <a:effectLst>
            <a:outerShdw blurRad="38100" dist="38100" dir="2700000" algn="tl">
              <a:srgbClr val="000000"/>
            </a:outerShdw>
          </a:effectLst>
          <a:latin typeface="+mn-lt"/>
        </a:defRPr>
      </a:lvl8pPr>
      <a:lvl9pPr marL="3886200" indent="-228600" algn="l" rtl="0" fontAlgn="base">
        <a:spcBef>
          <a:spcPct val="20000"/>
        </a:spcBef>
        <a:spcAft>
          <a:spcPct val="0"/>
        </a:spcAft>
        <a:buClr>
          <a:schemeClr val="hlink"/>
        </a:buClr>
        <a:buSzPct val="80000"/>
        <a:buFont typeface="Wingdings" pitchFamily="2" charset="2"/>
        <a:buChar char="v"/>
        <a:defRPr sz="2000">
          <a:solidFill>
            <a:schemeClr val="tx1"/>
          </a:solidFill>
          <a:effectLst>
            <a:outerShdw blurRad="38100" dist="38100" dir="2700000" algn="tl">
              <a:srgbClr val="000000"/>
            </a:outerShdw>
          </a:effectLst>
          <a:latin typeface="+mn-lt"/>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6879" name="Заголовок 21"/>
          <p:cNvSpPr>
            <a:spLocks noGrp="1"/>
          </p:cNvSpPr>
          <p:nvPr>
            <p:ph type="title"/>
          </p:nvPr>
        </p:nvSpPr>
        <p:spPr bwMode="auto">
          <a:xfrm>
            <a:off x="457200" y="1143000"/>
            <a:ext cx="8229600" cy="10668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ru-RU" smtClean="0"/>
              <a:t>Образец заголовка</a:t>
            </a:r>
            <a:endParaRPr lang="en-US" smtClean="0"/>
          </a:p>
        </p:txBody>
      </p:sp>
      <p:sp>
        <p:nvSpPr>
          <p:cNvPr id="36880" name="Текст 12"/>
          <p:cNvSpPr>
            <a:spLocks noGrp="1"/>
          </p:cNvSpPr>
          <p:nvPr>
            <p:ph type="body" idx="1"/>
          </p:nvPr>
        </p:nvSpPr>
        <p:spPr bwMode="auto">
          <a:xfrm>
            <a:off x="457200" y="2249488"/>
            <a:ext cx="8229600" cy="43243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smtClean="0"/>
          </a:p>
        </p:txBody>
      </p:sp>
      <p:sp>
        <p:nvSpPr>
          <p:cNvPr id="20" name="Дата 2"/>
          <p:cNvSpPr>
            <a:spLocks noGrp="1"/>
          </p:cNvSpPr>
          <p:nvPr>
            <p:ph type="dt" sz="half" idx="2"/>
          </p:nvPr>
        </p:nvSpPr>
        <p:spPr>
          <a:xfrm>
            <a:off x="6583363" y="612775"/>
            <a:ext cx="957262" cy="457200"/>
          </a:xfrm>
          <a:prstGeom prst="rect">
            <a:avLst/>
          </a:prstGeom>
        </p:spPr>
        <p:txBody>
          <a:bodyPr vert="horz"/>
          <a:lstStyle>
            <a:lvl1pPr fontAlgn="auto">
              <a:spcBef>
                <a:spcPts val="0"/>
              </a:spcBef>
              <a:spcAft>
                <a:spcPts val="0"/>
              </a:spcAft>
              <a:defRPr sz="800">
                <a:solidFill>
                  <a:schemeClr val="accent2"/>
                </a:solidFill>
                <a:latin typeface="+mn-lt"/>
              </a:defRPr>
            </a:lvl1pPr>
          </a:lstStyle>
          <a:p>
            <a:pPr>
              <a:defRPr/>
            </a:pPr>
            <a:fld id="{7E3D4860-C9C6-4C86-BB67-A9F0569FC3E2}" type="datetimeFigureOut">
              <a:rPr lang="ru-RU"/>
              <a:pPr>
                <a:defRPr/>
              </a:pPr>
              <a:t>12.02.2013</a:t>
            </a:fld>
            <a:endParaRPr lang="ru-RU"/>
          </a:p>
        </p:txBody>
      </p:sp>
      <p:sp>
        <p:nvSpPr>
          <p:cNvPr id="21" name="Нижний колонтитул 3"/>
          <p:cNvSpPr>
            <a:spLocks noGrp="1"/>
          </p:cNvSpPr>
          <p:nvPr>
            <p:ph type="ftr" sz="quarter" idx="3"/>
          </p:nvPr>
        </p:nvSpPr>
        <p:spPr>
          <a:xfrm>
            <a:off x="5257800" y="612775"/>
            <a:ext cx="1325563" cy="457200"/>
          </a:xfrm>
          <a:prstGeom prst="rect">
            <a:avLst/>
          </a:prstGeom>
        </p:spPr>
        <p:txBody>
          <a:bodyPr vert="horz"/>
          <a:lstStyle>
            <a:lvl1pPr algn="r" fontAlgn="auto">
              <a:spcBef>
                <a:spcPts val="0"/>
              </a:spcBef>
              <a:spcAft>
                <a:spcPts val="0"/>
              </a:spcAft>
              <a:defRPr sz="800">
                <a:solidFill>
                  <a:schemeClr val="accent2"/>
                </a:solidFill>
                <a:latin typeface="+mn-lt"/>
              </a:defRPr>
            </a:lvl1pPr>
          </a:lstStyle>
          <a:p>
            <a:pPr>
              <a:defRPr/>
            </a:pPr>
            <a:endParaRPr lang="ru-RU"/>
          </a:p>
        </p:txBody>
      </p:sp>
      <p:sp>
        <p:nvSpPr>
          <p:cNvPr id="22" name="Номер слайда 4"/>
          <p:cNvSpPr>
            <a:spLocks noGrp="1"/>
          </p:cNvSpPr>
          <p:nvPr>
            <p:ph type="sldNum" sz="quarter" idx="4"/>
          </p:nvPr>
        </p:nvSpPr>
        <p:spPr>
          <a:xfrm>
            <a:off x="8174038" y="1588"/>
            <a:ext cx="762000" cy="366712"/>
          </a:xfrm>
          <a:prstGeom prst="rect">
            <a:avLst/>
          </a:prstGeom>
        </p:spPr>
        <p:txBody>
          <a:bodyPr vert="horz" anchor="b"/>
          <a:lstStyle>
            <a:lvl1pPr algn="r" fontAlgn="auto">
              <a:spcBef>
                <a:spcPts val="0"/>
              </a:spcBef>
              <a:spcAft>
                <a:spcPts val="0"/>
              </a:spcAft>
              <a:defRPr>
                <a:solidFill>
                  <a:srgbClr val="FFFFFF"/>
                </a:solidFill>
                <a:latin typeface="+mn-lt"/>
              </a:defRPr>
            </a:lvl1pPr>
          </a:lstStyle>
          <a:p>
            <a:pPr>
              <a:defRPr/>
            </a:pPr>
            <a:fld id="{5A657FF3-415A-4DAC-8385-B587AF2A36F3}" type="slidenum">
              <a:rPr lang="ru-RU"/>
              <a:pPr>
                <a:defRPr/>
              </a:pPr>
              <a:t>‹#›</a:t>
            </a:fld>
            <a:endParaRPr lang="ru-RU"/>
          </a:p>
        </p:txBody>
      </p:sp>
    </p:spTree>
  </p:cSld>
  <p:clrMap bg1="lt1" tx1="dk1" bg2="lt2" tx2="dk2" accent1="accent1" accent2="accent2" accent3="accent3" accent4="accent4" accent5="accent5" accent6="accent6" hlink="hlink" folHlink="folHlink"/>
  <p:sldLayoutIdLst>
    <p:sldLayoutId id="2147483905" r:id="rId1"/>
    <p:sldLayoutId id="2147483906" r:id="rId2"/>
  </p:sldLayoutIdLst>
  <p:transition advClick="0" advTm="1000">
    <p:wipe dir="d"/>
  </p:transition>
  <p:txStyles>
    <p:titleStyle>
      <a:lvl1pPr algn="l" rtl="0" eaLnBrk="0" fontAlgn="base" hangingPunct="0">
        <a:spcBef>
          <a:spcPct val="0"/>
        </a:spcBef>
        <a:spcAft>
          <a:spcPct val="0"/>
        </a:spcAft>
        <a:defRPr sz="4000" kern="1200">
          <a:solidFill>
            <a:schemeClr val="tx2"/>
          </a:solidFill>
          <a:latin typeface="+mj-lt"/>
          <a:ea typeface="+mj-ea"/>
          <a:cs typeface="+mj-cs"/>
        </a:defRPr>
      </a:lvl1pPr>
      <a:lvl2pPr algn="l" rtl="0" eaLnBrk="0" fontAlgn="base" hangingPunct="0">
        <a:spcBef>
          <a:spcPct val="0"/>
        </a:spcBef>
        <a:spcAft>
          <a:spcPct val="0"/>
        </a:spcAft>
        <a:defRPr sz="4000">
          <a:solidFill>
            <a:schemeClr val="tx2"/>
          </a:solidFill>
          <a:latin typeface="Trebuchet MS" pitchFamily="34" charset="0"/>
        </a:defRPr>
      </a:lvl2pPr>
      <a:lvl3pPr algn="l" rtl="0" eaLnBrk="0" fontAlgn="base" hangingPunct="0">
        <a:spcBef>
          <a:spcPct val="0"/>
        </a:spcBef>
        <a:spcAft>
          <a:spcPct val="0"/>
        </a:spcAft>
        <a:defRPr sz="4000">
          <a:solidFill>
            <a:schemeClr val="tx2"/>
          </a:solidFill>
          <a:latin typeface="Trebuchet MS" pitchFamily="34" charset="0"/>
        </a:defRPr>
      </a:lvl3pPr>
      <a:lvl4pPr algn="l" rtl="0" eaLnBrk="0" fontAlgn="base" hangingPunct="0">
        <a:spcBef>
          <a:spcPct val="0"/>
        </a:spcBef>
        <a:spcAft>
          <a:spcPct val="0"/>
        </a:spcAft>
        <a:defRPr sz="4000">
          <a:solidFill>
            <a:schemeClr val="tx2"/>
          </a:solidFill>
          <a:latin typeface="Trebuchet MS" pitchFamily="34" charset="0"/>
        </a:defRPr>
      </a:lvl4pPr>
      <a:lvl5pPr algn="l" rtl="0" eaLnBrk="0" fontAlgn="base" hangingPunct="0">
        <a:spcBef>
          <a:spcPct val="0"/>
        </a:spcBef>
        <a:spcAft>
          <a:spcPct val="0"/>
        </a:spcAft>
        <a:defRPr sz="4000">
          <a:solidFill>
            <a:schemeClr val="tx2"/>
          </a:solidFill>
          <a:latin typeface="Trebuchet MS" pitchFamily="34" charset="0"/>
        </a:defRPr>
      </a:lvl5pPr>
      <a:lvl6pPr marL="457200" algn="l" rtl="0" fontAlgn="base">
        <a:spcBef>
          <a:spcPct val="0"/>
        </a:spcBef>
        <a:spcAft>
          <a:spcPct val="0"/>
        </a:spcAft>
        <a:defRPr sz="4000">
          <a:solidFill>
            <a:schemeClr val="tx2"/>
          </a:solidFill>
          <a:latin typeface="Trebuchet MS" pitchFamily="34" charset="0"/>
        </a:defRPr>
      </a:lvl6pPr>
      <a:lvl7pPr marL="914400" algn="l" rtl="0" fontAlgn="base">
        <a:spcBef>
          <a:spcPct val="0"/>
        </a:spcBef>
        <a:spcAft>
          <a:spcPct val="0"/>
        </a:spcAft>
        <a:defRPr sz="4000">
          <a:solidFill>
            <a:schemeClr val="tx2"/>
          </a:solidFill>
          <a:latin typeface="Trebuchet MS" pitchFamily="34" charset="0"/>
        </a:defRPr>
      </a:lvl7pPr>
      <a:lvl8pPr marL="1371600" algn="l" rtl="0" fontAlgn="base">
        <a:spcBef>
          <a:spcPct val="0"/>
        </a:spcBef>
        <a:spcAft>
          <a:spcPct val="0"/>
        </a:spcAft>
        <a:defRPr sz="4000">
          <a:solidFill>
            <a:schemeClr val="tx2"/>
          </a:solidFill>
          <a:latin typeface="Trebuchet MS" pitchFamily="34" charset="0"/>
        </a:defRPr>
      </a:lvl8pPr>
      <a:lvl9pPr marL="1828800" algn="l" rtl="0" fontAlgn="base">
        <a:spcBef>
          <a:spcPct val="0"/>
        </a:spcBef>
        <a:spcAft>
          <a:spcPct val="0"/>
        </a:spcAft>
        <a:defRPr sz="4000">
          <a:solidFill>
            <a:schemeClr val="tx2"/>
          </a:solidFill>
          <a:latin typeface="Trebuchet MS" pitchFamily="34" charset="0"/>
        </a:defRPr>
      </a:lvl9pPr>
    </p:titleStyle>
    <p:bodyStyle>
      <a:lvl1pPr marL="365125" indent="-255588" algn="l" rtl="0" eaLnBrk="0" fontAlgn="base" hangingPunct="0">
        <a:spcBef>
          <a:spcPts val="300"/>
        </a:spcBef>
        <a:spcAft>
          <a:spcPct val="0"/>
        </a:spcAft>
        <a:buClr>
          <a:srgbClr val="A04DA3"/>
        </a:buClr>
        <a:buFont typeface="Georgia" pitchFamily="18" charset="0"/>
        <a:buChar char="•"/>
        <a:defRPr sz="2800" kern="1200">
          <a:solidFill>
            <a:schemeClr val="tx1"/>
          </a:solidFill>
          <a:latin typeface="+mn-lt"/>
          <a:ea typeface="+mn-ea"/>
          <a:cs typeface="+mn-cs"/>
        </a:defRPr>
      </a:lvl1pPr>
      <a:lvl2pPr marL="657225" indent="-246063" algn="l" rtl="0" eaLnBrk="0" fontAlgn="base" hangingPunct="0">
        <a:spcBef>
          <a:spcPts val="300"/>
        </a:spcBef>
        <a:spcAft>
          <a:spcPct val="0"/>
        </a:spcAft>
        <a:buClr>
          <a:schemeClr val="accent2"/>
        </a:buClr>
        <a:buFont typeface="Georgia" pitchFamily="18" charset="0"/>
        <a:buChar char="▫"/>
        <a:defRPr sz="2600" kern="1200">
          <a:solidFill>
            <a:schemeClr val="accent2"/>
          </a:solidFill>
          <a:latin typeface="+mn-lt"/>
          <a:ea typeface="+mn-ea"/>
          <a:cs typeface="+mn-cs"/>
        </a:defRPr>
      </a:lvl2pPr>
      <a:lvl3pPr marL="922338" indent="-219075" algn="l" rtl="0" eaLnBrk="0" fontAlgn="base" hangingPunct="0">
        <a:spcBef>
          <a:spcPts val="300"/>
        </a:spcBef>
        <a:spcAft>
          <a:spcPct val="0"/>
        </a:spcAft>
        <a:buClr>
          <a:schemeClr val="accent1"/>
        </a:buClr>
        <a:buFont typeface="Wingdings 2" pitchFamily="18" charset="2"/>
        <a:buChar char=""/>
        <a:defRPr sz="2400" kern="1200">
          <a:solidFill>
            <a:schemeClr val="accent1"/>
          </a:solidFill>
          <a:latin typeface="+mn-lt"/>
          <a:ea typeface="+mn-ea"/>
          <a:cs typeface="+mn-cs"/>
        </a:defRPr>
      </a:lvl3pPr>
      <a:lvl4pPr marL="1179513" indent="-200025" algn="l" rtl="0" eaLnBrk="0" fontAlgn="base" hangingPunct="0">
        <a:spcBef>
          <a:spcPts val="300"/>
        </a:spcBef>
        <a:spcAft>
          <a:spcPct val="0"/>
        </a:spcAft>
        <a:buClr>
          <a:schemeClr val="accent1"/>
        </a:buClr>
        <a:buFont typeface="Wingdings 2" pitchFamily="18" charset="2"/>
        <a:buChar char=""/>
        <a:defRPr sz="2200" kern="1200">
          <a:solidFill>
            <a:schemeClr val="accent1"/>
          </a:solidFill>
          <a:latin typeface="+mn-lt"/>
          <a:ea typeface="+mn-ea"/>
          <a:cs typeface="+mn-cs"/>
        </a:defRPr>
      </a:lvl4pPr>
      <a:lvl5pPr marL="1389063" indent="-182563" algn="l" rtl="0" eaLnBrk="0" fontAlgn="base" hangingPunct="0">
        <a:spcBef>
          <a:spcPts val="300"/>
        </a:spcBef>
        <a:spcAft>
          <a:spcPct val="0"/>
        </a:spcAft>
        <a:buClr>
          <a:srgbClr val="A04DA3"/>
        </a:buClr>
        <a:buFont typeface="Georgia" pitchFamily="18" charset="0"/>
        <a:buChar char="▫"/>
        <a:defRPr sz="2000" kern="1200">
          <a:solidFill>
            <a:srgbClr val="A04DA3"/>
          </a:solidFill>
          <a:latin typeface="+mn-lt"/>
          <a:ea typeface="+mn-ea"/>
          <a:cs typeface="+mn-cs"/>
        </a:defRPr>
      </a:lvl5pPr>
      <a:lvl6pPr marL="1609344" indent="-182880" algn="l" rtl="0" eaLnBrk="1" latinLnBrk="0" hangingPunct="1">
        <a:spcBef>
          <a:spcPts val="300"/>
        </a:spcBef>
        <a:buClr>
          <a:schemeClr val="accent3"/>
        </a:buClr>
        <a:buFont typeface="Georgia"/>
        <a:buChar char="▫"/>
        <a:defRPr kumimoji="0" sz="1800" kern="1200">
          <a:solidFill>
            <a:schemeClr val="accent3"/>
          </a:solidFill>
          <a:latin typeface="+mn-lt"/>
          <a:ea typeface="+mn-ea"/>
          <a:cs typeface="+mn-cs"/>
        </a:defRPr>
      </a:lvl6pPr>
      <a:lvl7pPr marL="1828800" indent="-182880" algn="l" rtl="0" eaLnBrk="1" latinLnBrk="0" hangingPunct="1">
        <a:spcBef>
          <a:spcPts val="300"/>
        </a:spcBef>
        <a:buClr>
          <a:schemeClr val="accent3"/>
        </a:buClr>
        <a:buFont typeface="Georgia"/>
        <a:buChar char="▫"/>
        <a:defRPr kumimoji="0" sz="1600" kern="1200">
          <a:solidFill>
            <a:schemeClr val="accent3"/>
          </a:solidFill>
          <a:latin typeface="+mn-lt"/>
          <a:ea typeface="+mn-ea"/>
          <a:cs typeface="+mn-cs"/>
        </a:defRPr>
      </a:lvl7pPr>
      <a:lvl8pPr marL="2029968" indent="-182880" algn="l" rtl="0" eaLnBrk="1" latinLnBrk="0" hangingPunct="1">
        <a:spcBef>
          <a:spcPts val="300"/>
        </a:spcBef>
        <a:buClr>
          <a:schemeClr val="accent3"/>
        </a:buClr>
        <a:buFont typeface="Georgia"/>
        <a:buChar char="◦"/>
        <a:defRPr kumimoji="0" sz="1500" kern="1200">
          <a:solidFill>
            <a:schemeClr val="accent3"/>
          </a:solidFill>
          <a:latin typeface="+mn-lt"/>
          <a:ea typeface="+mn-ea"/>
          <a:cs typeface="+mn-cs"/>
        </a:defRPr>
      </a:lvl8pPr>
      <a:lvl9pPr marL="2240280" indent="-182880" algn="l" rtl="0" eaLnBrk="1" latinLnBrk="0" hangingPunct="1">
        <a:spcBef>
          <a:spcPts val="300"/>
        </a:spcBef>
        <a:buClr>
          <a:schemeClr val="accent3"/>
        </a:buClr>
        <a:buFont typeface="Georgia"/>
        <a:buChar char="◦"/>
        <a:defRPr kumimoji="0" sz="1400" kern="1200" baseline="0">
          <a:solidFill>
            <a:schemeClr val="accent3"/>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7.xml"/><Relationship Id="rId4" Type="http://schemas.openxmlformats.org/officeDocument/2006/relationships/image" Target="../media/image6.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785794"/>
            <a:ext cx="8858280" cy="5016758"/>
          </a:xfrm>
          <a:prstGeom prst="rect">
            <a:avLst/>
          </a:prstGeom>
        </p:spPr>
        <p:txBody>
          <a:bodyPr wrap="square">
            <a:spAutoFit/>
          </a:bodyPr>
          <a:lstStyle/>
          <a:p>
            <a:pPr algn="ctr"/>
            <a:r>
              <a:rPr lang="tt-RU" sz="4000" b="1" dirty="0" smtClean="0"/>
              <a:t>Әлки муниципал</a:t>
            </a:r>
            <a:r>
              <a:rPr lang="ru-RU" sz="4000" b="1" dirty="0" err="1" smtClean="0"/>
              <a:t>ь</a:t>
            </a:r>
            <a:r>
              <a:rPr lang="ru-RU" sz="4000" b="1" dirty="0" smtClean="0"/>
              <a:t> районы Ю</a:t>
            </a:r>
            <a:r>
              <a:rPr lang="en-US" sz="4000" b="1" dirty="0" smtClean="0"/>
              <a:t>x</a:t>
            </a:r>
            <a:r>
              <a:rPr lang="ru-RU" sz="4000" b="1" dirty="0" err="1" smtClean="0"/>
              <a:t>мачы</a:t>
            </a:r>
            <a:r>
              <a:rPr lang="ru-RU" sz="4000" b="1" dirty="0" smtClean="0"/>
              <a:t> </a:t>
            </a:r>
            <a:r>
              <a:rPr lang="ru-RU" sz="4000" b="1" dirty="0" err="1" smtClean="0"/>
              <a:t>урта</a:t>
            </a:r>
            <a:r>
              <a:rPr lang="ru-RU" sz="4000" b="1" dirty="0" smtClean="0"/>
              <a:t> </a:t>
            </a:r>
            <a:r>
              <a:rPr lang="ru-RU" sz="4000" b="1" dirty="0" err="1" smtClean="0"/>
              <a:t>гомуми</a:t>
            </a:r>
            <a:r>
              <a:rPr lang="ru-RU" sz="4000" b="1" dirty="0" smtClean="0"/>
              <a:t> </a:t>
            </a:r>
            <a:r>
              <a:rPr lang="ru-RU" sz="4000" b="1" dirty="0" err="1" smtClean="0"/>
              <a:t>белем</a:t>
            </a:r>
            <a:r>
              <a:rPr lang="ru-RU" sz="4000" b="1" dirty="0" smtClean="0"/>
              <a:t> </a:t>
            </a:r>
            <a:r>
              <a:rPr lang="ru-RU" sz="4000" b="1" dirty="0" err="1" smtClean="0"/>
              <a:t>бирү мәктәбене</a:t>
            </a:r>
            <a:r>
              <a:rPr lang="tt-RU" sz="4000" b="1" dirty="0" smtClean="0"/>
              <a:t>ң татар теле һәм әдәбияты укытучысы Гыйл</a:t>
            </a:r>
            <a:r>
              <a:rPr lang="ru-RU" sz="4000" b="1" dirty="0" err="1" smtClean="0"/>
              <a:t>ь</a:t>
            </a:r>
            <a:r>
              <a:rPr lang="tt-RU" sz="4000" b="1" dirty="0" smtClean="0"/>
              <a:t>фанова Ләйләнең </a:t>
            </a:r>
            <a:r>
              <a:rPr lang="tt-RU" sz="4000" b="1" dirty="0" smtClean="0"/>
              <a:t>                    Гакыйл</a:t>
            </a:r>
            <a:r>
              <a:rPr lang="ru-RU" sz="4000" b="1" dirty="0" err="1" smtClean="0"/>
              <a:t>ь</a:t>
            </a:r>
            <a:r>
              <a:rPr lang="ru-RU" sz="4000" b="1" dirty="0" smtClean="0"/>
              <a:t> С</a:t>
            </a:r>
            <a:r>
              <a:rPr lang="tt-RU" sz="4000" b="1" dirty="0" smtClean="0"/>
              <a:t>әгыйров иҗатына багышланган </a:t>
            </a:r>
            <a:r>
              <a:rPr lang="tt-RU" sz="4000" b="1" dirty="0" smtClean="0"/>
              <a:t>дәрес</a:t>
            </a:r>
            <a:r>
              <a:rPr lang="tt-RU" sz="4000" dirty="0" smtClean="0">
                <a:latin typeface="Times New Roman" pitchFamily="18" charset="0"/>
                <a:cs typeface="Times New Roman" pitchFamily="18" charset="0"/>
              </a:rPr>
              <a:t>-</a:t>
            </a:r>
            <a:r>
              <a:rPr lang="tt-RU" sz="4000" b="1" dirty="0" smtClean="0"/>
              <a:t>презента</a:t>
            </a:r>
            <a:r>
              <a:rPr lang="ru-RU" sz="4000" b="1" dirty="0" err="1" smtClean="0"/>
              <a:t>ц</a:t>
            </a:r>
            <a:r>
              <a:rPr lang="tt-RU" sz="4000" b="1" dirty="0" smtClean="0"/>
              <a:t>иясе</a:t>
            </a:r>
            <a:endParaRPr lang="ru-RU" sz="4000" b="1" dirty="0"/>
          </a:p>
        </p:txBody>
      </p:sp>
    </p:spTree>
  </p:cSld>
  <p:clrMapOvr>
    <a:masterClrMapping/>
  </p:clrMapOvr>
  <p:transition advClick="0" advTm="1000">
    <p:wipe dir="d"/>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4294967295"/>
          </p:nvPr>
        </p:nvSpPr>
        <p:spPr>
          <a:xfrm>
            <a:off x="0" y="428605"/>
            <a:ext cx="9144000" cy="5641996"/>
          </a:xfrm>
        </p:spPr>
        <p:txBody>
          <a:bodyPr/>
          <a:lstStyle/>
          <a:p>
            <a:r>
              <a:rPr lang="tt-RU" dirty="0"/>
              <a:t>Беренче күнегүләр. Беренче өметсезлекләр. Беренче уңышсызлыклар. Әнисенең аны кызганып елаулары, юк белән маташмаска үгетләүләре. Әмма егет корычтан коелган булып чыга. Болай да әрнегән тешләрен ныграк кысып, эшләвен дәвам итә. Беренче хәрефләр... Кәкре-бөкре беренче хәрефләр... Озын-озак газаплардан соң кәгаз</a:t>
            </a:r>
            <a:r>
              <a:rPr lang="ru-RU" dirty="0" err="1"/>
              <a:t>ь</a:t>
            </a:r>
            <a:r>
              <a:rPr lang="tt-RU" dirty="0"/>
              <a:t> битенә беренче шигыр</a:t>
            </a:r>
            <a:r>
              <a:rPr lang="ru-RU" dirty="0" err="1"/>
              <a:t>ь</a:t>
            </a:r>
            <a:r>
              <a:rPr lang="tt-RU" dirty="0"/>
              <a:t> юллары төшә. Бу аның Икенче Батырлыгы.Аннары өченчесе, дүртенчесе, бишенчесе...</a:t>
            </a:r>
            <a:endParaRPr lang="ru-RU" dirty="0"/>
          </a:p>
        </p:txBody>
      </p:sp>
    </p:spTree>
  </p:cSld>
  <p:clrMapOvr>
    <a:masterClrMapping/>
  </p:clrMapOvr>
  <p:transition advClick="0" advTm="1000">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12"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strips(downLeft)">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idx="4294967295"/>
          </p:nvPr>
        </p:nvSpPr>
        <p:spPr>
          <a:xfrm>
            <a:off x="457200" y="360363"/>
            <a:ext cx="8229600" cy="696912"/>
          </a:xfrm>
        </p:spPr>
        <p:txBody>
          <a:bodyPr>
            <a:normAutofit fontScale="90000"/>
          </a:bodyPr>
          <a:lstStyle/>
          <a:p>
            <a:r>
              <a:rPr lang="tt-RU" sz="4000"/>
              <a:t>             </a:t>
            </a:r>
            <a:r>
              <a:rPr lang="tt-RU" sz="4700" b="1"/>
              <a:t>яшәү үзе дә...</a:t>
            </a:r>
            <a:endParaRPr lang="ru-RU" sz="4000" b="1"/>
          </a:p>
        </p:txBody>
      </p:sp>
      <p:sp>
        <p:nvSpPr>
          <p:cNvPr id="3" name="Содержимое 2"/>
          <p:cNvSpPr>
            <a:spLocks noGrp="1"/>
          </p:cNvSpPr>
          <p:nvPr>
            <p:ph sz="half" idx="4294967295"/>
          </p:nvPr>
        </p:nvSpPr>
        <p:spPr>
          <a:xfrm>
            <a:off x="0" y="1341438"/>
            <a:ext cx="4999038" cy="4608512"/>
          </a:xfrm>
        </p:spPr>
        <p:txBody>
          <a:bodyPr>
            <a:normAutofit/>
          </a:bodyPr>
          <a:lstStyle/>
          <a:p>
            <a:pPr>
              <a:lnSpc>
                <a:spcPct val="80000"/>
              </a:lnSpc>
              <a:buFontTx/>
              <a:buNone/>
            </a:pPr>
            <a:endParaRPr lang="tt-RU" sz="1800"/>
          </a:p>
          <a:p>
            <a:pPr algn="ctr">
              <a:lnSpc>
                <a:spcPct val="80000"/>
              </a:lnSpc>
              <a:buFontTx/>
              <a:buNone/>
            </a:pPr>
            <a:r>
              <a:rPr lang="tt-RU" sz="2400"/>
              <a:t>Үтте тагын бер көн,</a:t>
            </a:r>
          </a:p>
          <a:p>
            <a:pPr algn="ctr">
              <a:lnSpc>
                <a:spcPct val="80000"/>
              </a:lnSpc>
              <a:buFontTx/>
              <a:buNone/>
            </a:pPr>
            <a:r>
              <a:rPr lang="tt-RU" sz="2400"/>
              <a:t> Күңелләрдә</a:t>
            </a:r>
          </a:p>
          <a:p>
            <a:pPr algn="ctr">
              <a:lnSpc>
                <a:spcPct val="80000"/>
              </a:lnSpc>
              <a:buFontTx/>
              <a:buNone/>
            </a:pPr>
            <a:r>
              <a:rPr lang="tt-RU" sz="2400"/>
              <a:t> Яңа уйлар, хисләр арттырып,</a:t>
            </a:r>
          </a:p>
          <a:p>
            <a:pPr algn="ctr">
              <a:lnSpc>
                <a:spcPct val="80000"/>
              </a:lnSpc>
              <a:buFontTx/>
              <a:buNone/>
            </a:pPr>
            <a:r>
              <a:rPr lang="tt-RU" sz="2400"/>
              <a:t> Бизәп җирне яңа гөлләр белән,  Онытылмаслык, янып, яктырып.                           Шәфәк</a:t>
            </a:r>
            <a:r>
              <a:rPr lang="ru-RU" sz="2400"/>
              <a:t>ъ кызыллыгы</a:t>
            </a:r>
          </a:p>
          <a:p>
            <a:pPr algn="ctr">
              <a:lnSpc>
                <a:spcPct val="80000"/>
              </a:lnSpc>
              <a:buFontTx/>
              <a:buNone/>
            </a:pPr>
            <a:r>
              <a:rPr lang="tt-RU" sz="2400"/>
              <a:t>    Үткән көннән</a:t>
            </a:r>
          </a:p>
          <a:p>
            <a:pPr algn="ctr">
              <a:lnSpc>
                <a:spcPct val="80000"/>
              </a:lnSpc>
              <a:buFontTx/>
              <a:buNone/>
            </a:pPr>
            <a:r>
              <a:rPr lang="tt-RU" sz="2400"/>
              <a:t>    Калган учак төсле тоела,</a:t>
            </a:r>
          </a:p>
          <a:p>
            <a:pPr algn="ctr">
              <a:lnSpc>
                <a:spcPct val="80000"/>
              </a:lnSpc>
              <a:buFontTx/>
              <a:buNone/>
            </a:pPr>
            <a:r>
              <a:rPr lang="tt-RU" sz="2400"/>
              <a:t>    Күңел инде көтә яңа көнне,</a:t>
            </a:r>
          </a:p>
          <a:p>
            <a:pPr algn="ctr">
              <a:lnSpc>
                <a:spcPct val="80000"/>
              </a:lnSpc>
              <a:buFontTx/>
              <a:buNone/>
            </a:pPr>
            <a:r>
              <a:rPr lang="tt-RU" sz="2400"/>
              <a:t>    Каршыларга аны җыена,</a:t>
            </a:r>
          </a:p>
          <a:p>
            <a:pPr algn="ctr">
              <a:lnSpc>
                <a:spcPct val="80000"/>
              </a:lnSpc>
              <a:buFontTx/>
              <a:buNone/>
            </a:pPr>
            <a:r>
              <a:rPr lang="tt-RU" sz="2400"/>
              <a:t>    Яшьлек үтә</a:t>
            </a:r>
          </a:p>
          <a:p>
            <a:pPr>
              <a:lnSpc>
                <a:spcPct val="80000"/>
              </a:lnSpc>
            </a:pPr>
            <a:endParaRPr lang="tt-RU" sz="2400"/>
          </a:p>
          <a:p>
            <a:pPr>
              <a:lnSpc>
                <a:spcPct val="80000"/>
              </a:lnSpc>
            </a:pPr>
            <a:endParaRPr lang="ru-RU" sz="1800"/>
          </a:p>
        </p:txBody>
      </p:sp>
      <p:sp>
        <p:nvSpPr>
          <p:cNvPr id="5" name="Содержимое 4"/>
          <p:cNvSpPr>
            <a:spLocks noGrp="1"/>
          </p:cNvSpPr>
          <p:nvPr>
            <p:ph sz="half" idx="4294967295"/>
          </p:nvPr>
        </p:nvSpPr>
        <p:spPr>
          <a:xfrm>
            <a:off x="4648200" y="1628775"/>
            <a:ext cx="4495800" cy="5578475"/>
          </a:xfrm>
        </p:spPr>
        <p:txBody>
          <a:bodyPr>
            <a:normAutofit/>
          </a:bodyPr>
          <a:lstStyle/>
          <a:p>
            <a:pPr algn="ctr">
              <a:lnSpc>
                <a:spcPct val="80000"/>
              </a:lnSpc>
              <a:buFontTx/>
              <a:buNone/>
            </a:pPr>
            <a:r>
              <a:rPr lang="tt-RU" sz="1800"/>
              <a:t> </a:t>
            </a:r>
            <a:r>
              <a:rPr lang="tt-RU" sz="2400"/>
              <a:t>Картлык җитә шулай,-</a:t>
            </a:r>
          </a:p>
          <a:p>
            <a:pPr algn="ctr">
              <a:lnSpc>
                <a:spcPct val="80000"/>
              </a:lnSpc>
              <a:buFontTx/>
              <a:buNone/>
            </a:pPr>
            <a:r>
              <a:rPr lang="tt-RU" sz="2400"/>
              <a:t> Егылганчы соң кат абынып,-</a:t>
            </a:r>
          </a:p>
          <a:p>
            <a:pPr algn="ctr">
              <a:lnSpc>
                <a:spcPct val="80000"/>
              </a:lnSpc>
              <a:buFontTx/>
              <a:buNone/>
            </a:pPr>
            <a:r>
              <a:rPr lang="tt-RU" sz="2400"/>
              <a:t> Яңа көнне-</a:t>
            </a:r>
          </a:p>
          <a:p>
            <a:pPr algn="ctr">
              <a:lnSpc>
                <a:spcPct val="80000"/>
              </a:lnSpc>
              <a:buFontTx/>
              <a:buNone/>
            </a:pPr>
            <a:r>
              <a:rPr lang="tt-RU" sz="2400"/>
              <a:t>Иң шатлыклы көнне көткән кебек,</a:t>
            </a:r>
          </a:p>
          <a:p>
            <a:pPr algn="ctr">
              <a:lnSpc>
                <a:spcPct val="80000"/>
              </a:lnSpc>
              <a:buFontTx/>
              <a:buNone/>
            </a:pPr>
            <a:r>
              <a:rPr lang="tt-RU" sz="2400"/>
              <a:t>Көтә күңел канат кагынып.</a:t>
            </a:r>
          </a:p>
          <a:p>
            <a:pPr algn="ctr">
              <a:lnSpc>
                <a:spcPct val="80000"/>
              </a:lnSpc>
              <a:buFontTx/>
              <a:buNone/>
            </a:pPr>
            <a:r>
              <a:rPr lang="tt-RU" sz="2400"/>
              <a:t>Ник көтелә икән,</a:t>
            </a:r>
          </a:p>
          <a:p>
            <a:pPr algn="ctr">
              <a:lnSpc>
                <a:spcPct val="80000"/>
              </a:lnSpc>
              <a:buFontTx/>
              <a:buNone/>
            </a:pPr>
            <a:r>
              <a:rPr lang="tt-RU" sz="2400"/>
              <a:t>Бизәп аны</a:t>
            </a:r>
          </a:p>
          <a:p>
            <a:pPr algn="ctr">
              <a:lnSpc>
                <a:spcPct val="80000"/>
              </a:lnSpc>
              <a:buFontTx/>
              <a:buNone/>
            </a:pPr>
            <a:r>
              <a:rPr lang="tt-RU" sz="2400"/>
              <a:t>Якты өмет, якты хыялга?</a:t>
            </a:r>
          </a:p>
          <a:p>
            <a:pPr algn="ctr">
              <a:lnSpc>
                <a:spcPct val="80000"/>
              </a:lnSpc>
              <a:buFontTx/>
              <a:buNone/>
            </a:pPr>
            <a:r>
              <a:rPr lang="tt-RU" sz="2400"/>
              <a:t>Әллә инде</a:t>
            </a:r>
          </a:p>
          <a:p>
            <a:pPr algn="ctr">
              <a:lnSpc>
                <a:spcPct val="80000"/>
              </a:lnSpc>
              <a:buFontTx/>
              <a:buNone/>
            </a:pPr>
            <a:r>
              <a:rPr lang="tt-RU" sz="2400"/>
              <a:t>Тормыш үзе дә соң</a:t>
            </a:r>
          </a:p>
          <a:p>
            <a:pPr algn="ctr">
              <a:lnSpc>
                <a:spcPct val="80000"/>
              </a:lnSpc>
              <a:buFontTx/>
              <a:buNone/>
            </a:pPr>
            <a:r>
              <a:rPr lang="tt-RU" sz="2400"/>
              <a:t>Бер омтылыш микән</a:t>
            </a:r>
          </a:p>
          <a:p>
            <a:pPr algn="ctr">
              <a:lnSpc>
                <a:spcPct val="80000"/>
              </a:lnSpc>
              <a:buFontTx/>
              <a:buNone/>
            </a:pPr>
            <a:r>
              <a:rPr lang="tt-RU" sz="2400"/>
              <a:t>Гел алга?</a:t>
            </a:r>
            <a:endParaRPr lang="ru-RU" sz="2400"/>
          </a:p>
        </p:txBody>
      </p:sp>
    </p:spTree>
  </p:cSld>
  <p:clrMapOvr>
    <a:masterClrMapping/>
  </p:clrMapOvr>
  <p:transition spd="med">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wipe(down)">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wipe(down)">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wipe(down)">
                                      <p:cBhvr>
                                        <p:cTn id="17" dur="500"/>
                                        <p:tgtEl>
                                          <p:spTgt spid="3">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wipe(down)">
                                      <p:cBhvr>
                                        <p:cTn id="22" dur="500"/>
                                        <p:tgtEl>
                                          <p:spTgt spid="3">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animEffect transition="in" filter="wipe(down)">
                                      <p:cBhvr>
                                        <p:cTn id="27" dur="500"/>
                                        <p:tgtEl>
                                          <p:spTgt spid="3">
                                            <p:txEl>
                                              <p:pRg st="5" end="5"/>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4" fill="hold" grpId="0" nodeType="clickEffect">
                                  <p:stCondLst>
                                    <p:cond delay="0"/>
                                  </p:stCondLst>
                                  <p:childTnLst>
                                    <p:set>
                                      <p:cBhvr>
                                        <p:cTn id="31" dur="1" fill="hold">
                                          <p:stCondLst>
                                            <p:cond delay="0"/>
                                          </p:stCondLst>
                                        </p:cTn>
                                        <p:tgtEl>
                                          <p:spTgt spid="3">
                                            <p:txEl>
                                              <p:pRg st="6" end="6"/>
                                            </p:txEl>
                                          </p:spTgt>
                                        </p:tgtEl>
                                        <p:attrNameLst>
                                          <p:attrName>style.visibility</p:attrName>
                                        </p:attrNameLst>
                                      </p:cBhvr>
                                      <p:to>
                                        <p:strVal val="visible"/>
                                      </p:to>
                                    </p:set>
                                    <p:animEffect transition="in" filter="wipe(down)">
                                      <p:cBhvr>
                                        <p:cTn id="32" dur="500"/>
                                        <p:tgtEl>
                                          <p:spTgt spid="3">
                                            <p:txEl>
                                              <p:pRg st="6" end="6"/>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4" fill="hold" grpId="0" nodeType="clickEffect">
                                  <p:stCondLst>
                                    <p:cond delay="0"/>
                                  </p:stCondLst>
                                  <p:childTnLst>
                                    <p:set>
                                      <p:cBhvr>
                                        <p:cTn id="36" dur="1" fill="hold">
                                          <p:stCondLst>
                                            <p:cond delay="0"/>
                                          </p:stCondLst>
                                        </p:cTn>
                                        <p:tgtEl>
                                          <p:spTgt spid="3">
                                            <p:txEl>
                                              <p:pRg st="7" end="7"/>
                                            </p:txEl>
                                          </p:spTgt>
                                        </p:tgtEl>
                                        <p:attrNameLst>
                                          <p:attrName>style.visibility</p:attrName>
                                        </p:attrNameLst>
                                      </p:cBhvr>
                                      <p:to>
                                        <p:strVal val="visible"/>
                                      </p:to>
                                    </p:set>
                                    <p:animEffect transition="in" filter="wipe(down)">
                                      <p:cBhvr>
                                        <p:cTn id="37" dur="500"/>
                                        <p:tgtEl>
                                          <p:spTgt spid="3">
                                            <p:txEl>
                                              <p:pRg st="7" end="7"/>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4" fill="hold" grpId="0" nodeType="clickEffect">
                                  <p:stCondLst>
                                    <p:cond delay="0"/>
                                  </p:stCondLst>
                                  <p:childTnLst>
                                    <p:set>
                                      <p:cBhvr>
                                        <p:cTn id="41" dur="1" fill="hold">
                                          <p:stCondLst>
                                            <p:cond delay="0"/>
                                          </p:stCondLst>
                                        </p:cTn>
                                        <p:tgtEl>
                                          <p:spTgt spid="3">
                                            <p:txEl>
                                              <p:pRg st="8" end="8"/>
                                            </p:txEl>
                                          </p:spTgt>
                                        </p:tgtEl>
                                        <p:attrNameLst>
                                          <p:attrName>style.visibility</p:attrName>
                                        </p:attrNameLst>
                                      </p:cBhvr>
                                      <p:to>
                                        <p:strVal val="visible"/>
                                      </p:to>
                                    </p:set>
                                    <p:animEffect transition="in" filter="wipe(down)">
                                      <p:cBhvr>
                                        <p:cTn id="42" dur="500"/>
                                        <p:tgtEl>
                                          <p:spTgt spid="3">
                                            <p:txEl>
                                              <p:pRg st="8" end="8"/>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4" fill="hold" grpId="0" nodeType="clickEffect">
                                  <p:stCondLst>
                                    <p:cond delay="0"/>
                                  </p:stCondLst>
                                  <p:childTnLst>
                                    <p:set>
                                      <p:cBhvr>
                                        <p:cTn id="46" dur="1" fill="hold">
                                          <p:stCondLst>
                                            <p:cond delay="0"/>
                                          </p:stCondLst>
                                        </p:cTn>
                                        <p:tgtEl>
                                          <p:spTgt spid="3">
                                            <p:txEl>
                                              <p:pRg st="9" end="9"/>
                                            </p:txEl>
                                          </p:spTgt>
                                        </p:tgtEl>
                                        <p:attrNameLst>
                                          <p:attrName>style.visibility</p:attrName>
                                        </p:attrNameLst>
                                      </p:cBhvr>
                                      <p:to>
                                        <p:strVal val="visible"/>
                                      </p:to>
                                    </p:set>
                                    <p:animEffect transition="in" filter="wipe(down)">
                                      <p:cBhvr>
                                        <p:cTn id="47" dur="500"/>
                                        <p:tgtEl>
                                          <p:spTgt spid="3">
                                            <p:txEl>
                                              <p:pRg st="9" end="9"/>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22" presetClass="entr" presetSubtype="4" fill="hold" grpId="0" nodeType="clickEffect">
                                  <p:stCondLst>
                                    <p:cond delay="0"/>
                                  </p:stCondLst>
                                  <p:childTnLst>
                                    <p:set>
                                      <p:cBhvr>
                                        <p:cTn id="51" dur="1" fill="hold">
                                          <p:stCondLst>
                                            <p:cond delay="0"/>
                                          </p:stCondLst>
                                        </p:cTn>
                                        <p:tgtEl>
                                          <p:spTgt spid="5">
                                            <p:txEl>
                                              <p:pRg st="0" end="0"/>
                                            </p:txEl>
                                          </p:spTgt>
                                        </p:tgtEl>
                                        <p:attrNameLst>
                                          <p:attrName>style.visibility</p:attrName>
                                        </p:attrNameLst>
                                      </p:cBhvr>
                                      <p:to>
                                        <p:strVal val="visible"/>
                                      </p:to>
                                    </p:set>
                                    <p:animEffect transition="in" filter="wipe(down)">
                                      <p:cBhvr>
                                        <p:cTn id="52" dur="500"/>
                                        <p:tgtEl>
                                          <p:spTgt spid="5">
                                            <p:txEl>
                                              <p:pRg st="0" end="0"/>
                                            </p:txEl>
                                          </p:spTgt>
                                        </p:tgtEl>
                                      </p:cBhvr>
                                    </p:animEffect>
                                  </p:childTnLst>
                                </p:cTn>
                              </p:par>
                            </p:childTnLst>
                          </p:cTn>
                        </p:par>
                      </p:childTnLst>
                    </p:cTn>
                  </p:par>
                  <p:par>
                    <p:cTn id="53" fill="hold">
                      <p:stCondLst>
                        <p:cond delay="indefinite"/>
                      </p:stCondLst>
                      <p:childTnLst>
                        <p:par>
                          <p:cTn id="54" fill="hold">
                            <p:stCondLst>
                              <p:cond delay="0"/>
                            </p:stCondLst>
                            <p:childTnLst>
                              <p:par>
                                <p:cTn id="55" presetID="22" presetClass="entr" presetSubtype="4" fill="hold" grpId="0" nodeType="clickEffect">
                                  <p:stCondLst>
                                    <p:cond delay="0"/>
                                  </p:stCondLst>
                                  <p:childTnLst>
                                    <p:set>
                                      <p:cBhvr>
                                        <p:cTn id="56" dur="1" fill="hold">
                                          <p:stCondLst>
                                            <p:cond delay="0"/>
                                          </p:stCondLst>
                                        </p:cTn>
                                        <p:tgtEl>
                                          <p:spTgt spid="5">
                                            <p:txEl>
                                              <p:pRg st="1" end="1"/>
                                            </p:txEl>
                                          </p:spTgt>
                                        </p:tgtEl>
                                        <p:attrNameLst>
                                          <p:attrName>style.visibility</p:attrName>
                                        </p:attrNameLst>
                                      </p:cBhvr>
                                      <p:to>
                                        <p:strVal val="visible"/>
                                      </p:to>
                                    </p:set>
                                    <p:animEffect transition="in" filter="wipe(down)">
                                      <p:cBhvr>
                                        <p:cTn id="57" dur="500"/>
                                        <p:tgtEl>
                                          <p:spTgt spid="5">
                                            <p:txEl>
                                              <p:pRg st="1" end="1"/>
                                            </p:txEl>
                                          </p:spTgt>
                                        </p:tgtEl>
                                      </p:cBhvr>
                                    </p:animEffect>
                                  </p:childTnLst>
                                </p:cTn>
                              </p:par>
                            </p:childTnLst>
                          </p:cTn>
                        </p:par>
                      </p:childTnLst>
                    </p:cTn>
                  </p:par>
                  <p:par>
                    <p:cTn id="58" fill="hold">
                      <p:stCondLst>
                        <p:cond delay="indefinite"/>
                      </p:stCondLst>
                      <p:childTnLst>
                        <p:par>
                          <p:cTn id="59" fill="hold">
                            <p:stCondLst>
                              <p:cond delay="0"/>
                            </p:stCondLst>
                            <p:childTnLst>
                              <p:par>
                                <p:cTn id="60" presetID="22" presetClass="entr" presetSubtype="4" fill="hold" grpId="0" nodeType="clickEffect">
                                  <p:stCondLst>
                                    <p:cond delay="0"/>
                                  </p:stCondLst>
                                  <p:childTnLst>
                                    <p:set>
                                      <p:cBhvr>
                                        <p:cTn id="61" dur="1" fill="hold">
                                          <p:stCondLst>
                                            <p:cond delay="0"/>
                                          </p:stCondLst>
                                        </p:cTn>
                                        <p:tgtEl>
                                          <p:spTgt spid="5">
                                            <p:txEl>
                                              <p:pRg st="2" end="2"/>
                                            </p:txEl>
                                          </p:spTgt>
                                        </p:tgtEl>
                                        <p:attrNameLst>
                                          <p:attrName>style.visibility</p:attrName>
                                        </p:attrNameLst>
                                      </p:cBhvr>
                                      <p:to>
                                        <p:strVal val="visible"/>
                                      </p:to>
                                    </p:set>
                                    <p:animEffect transition="in" filter="wipe(down)">
                                      <p:cBhvr>
                                        <p:cTn id="62" dur="500"/>
                                        <p:tgtEl>
                                          <p:spTgt spid="5">
                                            <p:txEl>
                                              <p:pRg st="2" end="2"/>
                                            </p:txEl>
                                          </p:spTgt>
                                        </p:tgtEl>
                                      </p:cBhvr>
                                    </p:animEffect>
                                  </p:childTnLst>
                                </p:cTn>
                              </p:par>
                            </p:childTnLst>
                          </p:cTn>
                        </p:par>
                      </p:childTnLst>
                    </p:cTn>
                  </p:par>
                  <p:par>
                    <p:cTn id="63" fill="hold">
                      <p:stCondLst>
                        <p:cond delay="indefinite"/>
                      </p:stCondLst>
                      <p:childTnLst>
                        <p:par>
                          <p:cTn id="64" fill="hold">
                            <p:stCondLst>
                              <p:cond delay="0"/>
                            </p:stCondLst>
                            <p:childTnLst>
                              <p:par>
                                <p:cTn id="65" presetID="22" presetClass="entr" presetSubtype="4" fill="hold" grpId="0" nodeType="clickEffect">
                                  <p:stCondLst>
                                    <p:cond delay="0"/>
                                  </p:stCondLst>
                                  <p:childTnLst>
                                    <p:set>
                                      <p:cBhvr>
                                        <p:cTn id="66" dur="1" fill="hold">
                                          <p:stCondLst>
                                            <p:cond delay="0"/>
                                          </p:stCondLst>
                                        </p:cTn>
                                        <p:tgtEl>
                                          <p:spTgt spid="5">
                                            <p:txEl>
                                              <p:pRg st="3" end="3"/>
                                            </p:txEl>
                                          </p:spTgt>
                                        </p:tgtEl>
                                        <p:attrNameLst>
                                          <p:attrName>style.visibility</p:attrName>
                                        </p:attrNameLst>
                                      </p:cBhvr>
                                      <p:to>
                                        <p:strVal val="visible"/>
                                      </p:to>
                                    </p:set>
                                    <p:animEffect transition="in" filter="wipe(down)">
                                      <p:cBhvr>
                                        <p:cTn id="67" dur="500"/>
                                        <p:tgtEl>
                                          <p:spTgt spid="5">
                                            <p:txEl>
                                              <p:pRg st="3" end="3"/>
                                            </p:txEl>
                                          </p:spTgt>
                                        </p:tgtEl>
                                      </p:cBhvr>
                                    </p:animEffect>
                                  </p:childTnLst>
                                </p:cTn>
                              </p:par>
                            </p:childTnLst>
                          </p:cTn>
                        </p:par>
                      </p:childTnLst>
                    </p:cTn>
                  </p:par>
                  <p:par>
                    <p:cTn id="68" fill="hold">
                      <p:stCondLst>
                        <p:cond delay="indefinite"/>
                      </p:stCondLst>
                      <p:childTnLst>
                        <p:par>
                          <p:cTn id="69" fill="hold">
                            <p:stCondLst>
                              <p:cond delay="0"/>
                            </p:stCondLst>
                            <p:childTnLst>
                              <p:par>
                                <p:cTn id="70" presetID="22" presetClass="entr" presetSubtype="4" fill="hold" grpId="0" nodeType="clickEffect">
                                  <p:stCondLst>
                                    <p:cond delay="0"/>
                                  </p:stCondLst>
                                  <p:childTnLst>
                                    <p:set>
                                      <p:cBhvr>
                                        <p:cTn id="71" dur="1" fill="hold">
                                          <p:stCondLst>
                                            <p:cond delay="0"/>
                                          </p:stCondLst>
                                        </p:cTn>
                                        <p:tgtEl>
                                          <p:spTgt spid="5">
                                            <p:txEl>
                                              <p:pRg st="4" end="4"/>
                                            </p:txEl>
                                          </p:spTgt>
                                        </p:tgtEl>
                                        <p:attrNameLst>
                                          <p:attrName>style.visibility</p:attrName>
                                        </p:attrNameLst>
                                      </p:cBhvr>
                                      <p:to>
                                        <p:strVal val="visible"/>
                                      </p:to>
                                    </p:set>
                                    <p:animEffect transition="in" filter="wipe(down)">
                                      <p:cBhvr>
                                        <p:cTn id="72" dur="500"/>
                                        <p:tgtEl>
                                          <p:spTgt spid="5">
                                            <p:txEl>
                                              <p:pRg st="4" end="4"/>
                                            </p:txEl>
                                          </p:spTgt>
                                        </p:tgtEl>
                                      </p:cBhvr>
                                    </p:animEffect>
                                  </p:childTnLst>
                                </p:cTn>
                              </p:par>
                            </p:childTnLst>
                          </p:cTn>
                        </p:par>
                      </p:childTnLst>
                    </p:cTn>
                  </p:par>
                  <p:par>
                    <p:cTn id="73" fill="hold">
                      <p:stCondLst>
                        <p:cond delay="indefinite"/>
                      </p:stCondLst>
                      <p:childTnLst>
                        <p:par>
                          <p:cTn id="74" fill="hold">
                            <p:stCondLst>
                              <p:cond delay="0"/>
                            </p:stCondLst>
                            <p:childTnLst>
                              <p:par>
                                <p:cTn id="75" presetID="22" presetClass="entr" presetSubtype="4" fill="hold" grpId="0" nodeType="clickEffect">
                                  <p:stCondLst>
                                    <p:cond delay="0"/>
                                  </p:stCondLst>
                                  <p:childTnLst>
                                    <p:set>
                                      <p:cBhvr>
                                        <p:cTn id="76" dur="1" fill="hold">
                                          <p:stCondLst>
                                            <p:cond delay="0"/>
                                          </p:stCondLst>
                                        </p:cTn>
                                        <p:tgtEl>
                                          <p:spTgt spid="5">
                                            <p:txEl>
                                              <p:pRg st="5" end="5"/>
                                            </p:txEl>
                                          </p:spTgt>
                                        </p:tgtEl>
                                        <p:attrNameLst>
                                          <p:attrName>style.visibility</p:attrName>
                                        </p:attrNameLst>
                                      </p:cBhvr>
                                      <p:to>
                                        <p:strVal val="visible"/>
                                      </p:to>
                                    </p:set>
                                    <p:animEffect transition="in" filter="wipe(down)">
                                      <p:cBhvr>
                                        <p:cTn id="77" dur="500"/>
                                        <p:tgtEl>
                                          <p:spTgt spid="5">
                                            <p:txEl>
                                              <p:pRg st="5" end="5"/>
                                            </p:txEl>
                                          </p:spTgt>
                                        </p:tgtEl>
                                      </p:cBhvr>
                                    </p:animEffect>
                                  </p:childTnLst>
                                </p:cTn>
                              </p:par>
                            </p:childTnLst>
                          </p:cTn>
                        </p:par>
                      </p:childTnLst>
                    </p:cTn>
                  </p:par>
                  <p:par>
                    <p:cTn id="78" fill="hold">
                      <p:stCondLst>
                        <p:cond delay="indefinite"/>
                      </p:stCondLst>
                      <p:childTnLst>
                        <p:par>
                          <p:cTn id="79" fill="hold">
                            <p:stCondLst>
                              <p:cond delay="0"/>
                            </p:stCondLst>
                            <p:childTnLst>
                              <p:par>
                                <p:cTn id="80" presetID="22" presetClass="entr" presetSubtype="4" fill="hold" grpId="0" nodeType="clickEffect">
                                  <p:stCondLst>
                                    <p:cond delay="0"/>
                                  </p:stCondLst>
                                  <p:childTnLst>
                                    <p:set>
                                      <p:cBhvr>
                                        <p:cTn id="81" dur="1" fill="hold">
                                          <p:stCondLst>
                                            <p:cond delay="0"/>
                                          </p:stCondLst>
                                        </p:cTn>
                                        <p:tgtEl>
                                          <p:spTgt spid="5">
                                            <p:txEl>
                                              <p:pRg st="6" end="6"/>
                                            </p:txEl>
                                          </p:spTgt>
                                        </p:tgtEl>
                                        <p:attrNameLst>
                                          <p:attrName>style.visibility</p:attrName>
                                        </p:attrNameLst>
                                      </p:cBhvr>
                                      <p:to>
                                        <p:strVal val="visible"/>
                                      </p:to>
                                    </p:set>
                                    <p:animEffect transition="in" filter="wipe(down)">
                                      <p:cBhvr>
                                        <p:cTn id="82" dur="500"/>
                                        <p:tgtEl>
                                          <p:spTgt spid="5">
                                            <p:txEl>
                                              <p:pRg st="6" end="6"/>
                                            </p:txEl>
                                          </p:spTgt>
                                        </p:tgtEl>
                                      </p:cBhvr>
                                    </p:animEffect>
                                  </p:childTnLst>
                                </p:cTn>
                              </p:par>
                            </p:childTnLst>
                          </p:cTn>
                        </p:par>
                      </p:childTnLst>
                    </p:cTn>
                  </p:par>
                  <p:par>
                    <p:cTn id="83" fill="hold">
                      <p:stCondLst>
                        <p:cond delay="indefinite"/>
                      </p:stCondLst>
                      <p:childTnLst>
                        <p:par>
                          <p:cTn id="84" fill="hold">
                            <p:stCondLst>
                              <p:cond delay="0"/>
                            </p:stCondLst>
                            <p:childTnLst>
                              <p:par>
                                <p:cTn id="85" presetID="22" presetClass="entr" presetSubtype="4" fill="hold" grpId="0" nodeType="clickEffect">
                                  <p:stCondLst>
                                    <p:cond delay="0"/>
                                  </p:stCondLst>
                                  <p:childTnLst>
                                    <p:set>
                                      <p:cBhvr>
                                        <p:cTn id="86" dur="1" fill="hold">
                                          <p:stCondLst>
                                            <p:cond delay="0"/>
                                          </p:stCondLst>
                                        </p:cTn>
                                        <p:tgtEl>
                                          <p:spTgt spid="5">
                                            <p:txEl>
                                              <p:pRg st="7" end="7"/>
                                            </p:txEl>
                                          </p:spTgt>
                                        </p:tgtEl>
                                        <p:attrNameLst>
                                          <p:attrName>style.visibility</p:attrName>
                                        </p:attrNameLst>
                                      </p:cBhvr>
                                      <p:to>
                                        <p:strVal val="visible"/>
                                      </p:to>
                                    </p:set>
                                    <p:animEffect transition="in" filter="wipe(down)">
                                      <p:cBhvr>
                                        <p:cTn id="87" dur="500"/>
                                        <p:tgtEl>
                                          <p:spTgt spid="5">
                                            <p:txEl>
                                              <p:pRg st="7" end="7"/>
                                            </p:txEl>
                                          </p:spTgt>
                                        </p:tgtEl>
                                      </p:cBhvr>
                                    </p:animEffect>
                                  </p:childTnLst>
                                </p:cTn>
                              </p:par>
                            </p:childTnLst>
                          </p:cTn>
                        </p:par>
                      </p:childTnLst>
                    </p:cTn>
                  </p:par>
                  <p:par>
                    <p:cTn id="88" fill="hold">
                      <p:stCondLst>
                        <p:cond delay="indefinite"/>
                      </p:stCondLst>
                      <p:childTnLst>
                        <p:par>
                          <p:cTn id="89" fill="hold">
                            <p:stCondLst>
                              <p:cond delay="0"/>
                            </p:stCondLst>
                            <p:childTnLst>
                              <p:par>
                                <p:cTn id="90" presetID="22" presetClass="entr" presetSubtype="4" fill="hold" grpId="0" nodeType="clickEffect">
                                  <p:stCondLst>
                                    <p:cond delay="0"/>
                                  </p:stCondLst>
                                  <p:childTnLst>
                                    <p:set>
                                      <p:cBhvr>
                                        <p:cTn id="91" dur="1" fill="hold">
                                          <p:stCondLst>
                                            <p:cond delay="0"/>
                                          </p:stCondLst>
                                        </p:cTn>
                                        <p:tgtEl>
                                          <p:spTgt spid="5">
                                            <p:txEl>
                                              <p:pRg st="8" end="8"/>
                                            </p:txEl>
                                          </p:spTgt>
                                        </p:tgtEl>
                                        <p:attrNameLst>
                                          <p:attrName>style.visibility</p:attrName>
                                        </p:attrNameLst>
                                      </p:cBhvr>
                                      <p:to>
                                        <p:strVal val="visible"/>
                                      </p:to>
                                    </p:set>
                                    <p:animEffect transition="in" filter="wipe(down)">
                                      <p:cBhvr>
                                        <p:cTn id="92" dur="500"/>
                                        <p:tgtEl>
                                          <p:spTgt spid="5">
                                            <p:txEl>
                                              <p:pRg st="8" end="8"/>
                                            </p:txEl>
                                          </p:spTgt>
                                        </p:tgtEl>
                                      </p:cBhvr>
                                    </p:animEffect>
                                  </p:childTnLst>
                                </p:cTn>
                              </p:par>
                            </p:childTnLst>
                          </p:cTn>
                        </p:par>
                      </p:childTnLst>
                    </p:cTn>
                  </p:par>
                  <p:par>
                    <p:cTn id="93" fill="hold">
                      <p:stCondLst>
                        <p:cond delay="indefinite"/>
                      </p:stCondLst>
                      <p:childTnLst>
                        <p:par>
                          <p:cTn id="94" fill="hold">
                            <p:stCondLst>
                              <p:cond delay="0"/>
                            </p:stCondLst>
                            <p:childTnLst>
                              <p:par>
                                <p:cTn id="95" presetID="22" presetClass="entr" presetSubtype="4" fill="hold" grpId="0" nodeType="clickEffect">
                                  <p:stCondLst>
                                    <p:cond delay="0"/>
                                  </p:stCondLst>
                                  <p:childTnLst>
                                    <p:set>
                                      <p:cBhvr>
                                        <p:cTn id="96" dur="1" fill="hold">
                                          <p:stCondLst>
                                            <p:cond delay="0"/>
                                          </p:stCondLst>
                                        </p:cTn>
                                        <p:tgtEl>
                                          <p:spTgt spid="5">
                                            <p:txEl>
                                              <p:pRg st="9" end="9"/>
                                            </p:txEl>
                                          </p:spTgt>
                                        </p:tgtEl>
                                        <p:attrNameLst>
                                          <p:attrName>style.visibility</p:attrName>
                                        </p:attrNameLst>
                                      </p:cBhvr>
                                      <p:to>
                                        <p:strVal val="visible"/>
                                      </p:to>
                                    </p:set>
                                    <p:animEffect transition="in" filter="wipe(down)">
                                      <p:cBhvr>
                                        <p:cTn id="97" dur="500"/>
                                        <p:tgtEl>
                                          <p:spTgt spid="5">
                                            <p:txEl>
                                              <p:pRg st="9" end="9"/>
                                            </p:txEl>
                                          </p:spTgt>
                                        </p:tgtEl>
                                      </p:cBhvr>
                                    </p:animEffect>
                                  </p:childTnLst>
                                </p:cTn>
                              </p:par>
                            </p:childTnLst>
                          </p:cTn>
                        </p:par>
                      </p:childTnLst>
                    </p:cTn>
                  </p:par>
                  <p:par>
                    <p:cTn id="98" fill="hold">
                      <p:stCondLst>
                        <p:cond delay="indefinite"/>
                      </p:stCondLst>
                      <p:childTnLst>
                        <p:par>
                          <p:cTn id="99" fill="hold">
                            <p:stCondLst>
                              <p:cond delay="0"/>
                            </p:stCondLst>
                            <p:childTnLst>
                              <p:par>
                                <p:cTn id="100" presetID="22" presetClass="entr" presetSubtype="4" fill="hold" grpId="0" nodeType="clickEffect">
                                  <p:stCondLst>
                                    <p:cond delay="0"/>
                                  </p:stCondLst>
                                  <p:childTnLst>
                                    <p:set>
                                      <p:cBhvr>
                                        <p:cTn id="101" dur="1" fill="hold">
                                          <p:stCondLst>
                                            <p:cond delay="0"/>
                                          </p:stCondLst>
                                        </p:cTn>
                                        <p:tgtEl>
                                          <p:spTgt spid="5">
                                            <p:txEl>
                                              <p:pRg st="10" end="10"/>
                                            </p:txEl>
                                          </p:spTgt>
                                        </p:tgtEl>
                                        <p:attrNameLst>
                                          <p:attrName>style.visibility</p:attrName>
                                        </p:attrNameLst>
                                      </p:cBhvr>
                                      <p:to>
                                        <p:strVal val="visible"/>
                                      </p:to>
                                    </p:set>
                                    <p:animEffect transition="in" filter="wipe(down)">
                                      <p:cBhvr>
                                        <p:cTn id="102" dur="500"/>
                                        <p:tgtEl>
                                          <p:spTgt spid="5">
                                            <p:txEl>
                                              <p:pRg st="10" end="10"/>
                                            </p:txEl>
                                          </p:spTgt>
                                        </p:tgtEl>
                                      </p:cBhvr>
                                    </p:animEffect>
                                  </p:childTnLst>
                                </p:cTn>
                              </p:par>
                            </p:childTnLst>
                          </p:cTn>
                        </p:par>
                      </p:childTnLst>
                    </p:cTn>
                  </p:par>
                  <p:par>
                    <p:cTn id="103" fill="hold">
                      <p:stCondLst>
                        <p:cond delay="indefinite"/>
                      </p:stCondLst>
                      <p:childTnLst>
                        <p:par>
                          <p:cTn id="104" fill="hold">
                            <p:stCondLst>
                              <p:cond delay="0"/>
                            </p:stCondLst>
                            <p:childTnLst>
                              <p:par>
                                <p:cTn id="105" presetID="22" presetClass="entr" presetSubtype="4" fill="hold" grpId="0" nodeType="clickEffect">
                                  <p:stCondLst>
                                    <p:cond delay="0"/>
                                  </p:stCondLst>
                                  <p:childTnLst>
                                    <p:set>
                                      <p:cBhvr>
                                        <p:cTn id="106" dur="1" fill="hold">
                                          <p:stCondLst>
                                            <p:cond delay="0"/>
                                          </p:stCondLst>
                                        </p:cTn>
                                        <p:tgtEl>
                                          <p:spTgt spid="5">
                                            <p:txEl>
                                              <p:pRg st="11" end="11"/>
                                            </p:txEl>
                                          </p:spTgt>
                                        </p:tgtEl>
                                        <p:attrNameLst>
                                          <p:attrName>style.visibility</p:attrName>
                                        </p:attrNameLst>
                                      </p:cBhvr>
                                      <p:to>
                                        <p:strVal val="visible"/>
                                      </p:to>
                                    </p:set>
                                    <p:animEffect transition="in" filter="wipe(down)">
                                      <p:cBhvr>
                                        <p:cTn id="107" dur="500"/>
                                        <p:tgtEl>
                                          <p:spTgt spid="5">
                                            <p:txEl>
                                              <p:pRg st="11" end="1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5"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DSC00024.JPG"/>
          <p:cNvPicPr>
            <a:picLocks noChangeAspect="1"/>
          </p:cNvPicPr>
          <p:nvPr/>
        </p:nvPicPr>
        <p:blipFill>
          <a:blip r:embed="rId2" cstate="print"/>
          <a:stretch>
            <a:fillRect/>
          </a:stretch>
        </p:blipFill>
        <p:spPr>
          <a:xfrm>
            <a:off x="1304900" y="99864"/>
            <a:ext cx="6624736" cy="6453336"/>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cSld>
  <p:clrMapOvr>
    <a:masterClrMapping/>
  </p:clrMapOvr>
  <p:transition advClick="0" advTm="1000">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3" presetClass="entr" presetSubtype="16"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plus(in)">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Содержимое 5"/>
          <p:cNvSpPr>
            <a:spLocks noGrp="1"/>
          </p:cNvSpPr>
          <p:nvPr>
            <p:ph idx="4294967295"/>
          </p:nvPr>
        </p:nvSpPr>
        <p:spPr>
          <a:xfrm>
            <a:off x="0" y="333375"/>
            <a:ext cx="8686800" cy="5448300"/>
          </a:xfrm>
        </p:spPr>
        <p:txBody>
          <a:bodyPr/>
          <a:lstStyle/>
          <a:p>
            <a:pPr algn="just">
              <a:buFontTx/>
              <a:buNone/>
            </a:pPr>
            <a:r>
              <a:rPr lang="ru-RU" dirty="0"/>
              <a:t>       </a:t>
            </a:r>
            <a:r>
              <a:rPr lang="ru-RU" dirty="0" err="1"/>
              <a:t>Кадерле</a:t>
            </a:r>
            <a:r>
              <a:rPr lang="ru-RU" dirty="0"/>
              <a:t> </a:t>
            </a:r>
            <a:r>
              <a:rPr lang="ru-RU" dirty="0" err="1"/>
              <a:t>укучым</a:t>
            </a:r>
            <a:r>
              <a:rPr lang="ru-RU" dirty="0"/>
              <a:t>, </a:t>
            </a:r>
            <a:r>
              <a:rPr lang="ru-RU" dirty="0" err="1"/>
              <a:t>инде</a:t>
            </a:r>
            <a:r>
              <a:rPr lang="ru-RU" dirty="0"/>
              <a:t> </a:t>
            </a:r>
            <a:r>
              <a:rPr lang="ru-RU" dirty="0" err="1"/>
              <a:t>син</a:t>
            </a:r>
            <a:r>
              <a:rPr lang="ru-RU" dirty="0"/>
              <a:t> </a:t>
            </a:r>
            <a:r>
              <a:rPr lang="ru-RU" dirty="0" err="1"/>
              <a:t>аптырый</a:t>
            </a:r>
            <a:r>
              <a:rPr lang="ru-RU" dirty="0"/>
              <a:t> </a:t>
            </a:r>
            <a:r>
              <a:rPr lang="ru-RU" dirty="0" err="1"/>
              <a:t>торгансы</a:t>
            </a:r>
            <a:r>
              <a:rPr lang="tt-RU" dirty="0"/>
              <a:t>ңдыр: “Кем турында сүз бара соң</a:t>
            </a:r>
            <a:r>
              <a:rPr lang="tt-RU" dirty="0" smtClean="0"/>
              <a:t>?”-дип</a:t>
            </a:r>
            <a:r>
              <a:rPr lang="tt-RU" dirty="0"/>
              <a:t>.                                                                                             Татар әдәбияты дәресләрендә без  Татарстан Республикасының халык шагыйре, язучы, драматург Фәнис Яруллинның тормыш юлын һәм иҗатын ныклап өйрәнәбез, аның ихтыяр көченә, батырлыгына, тырышлыгына сокланабыз. Ә бит якында гына-Ульяновск өлкәсе, Димитровград шәһәрендә шундый ук ачы язмышка дучар ителгән тагын бер иҗади шәхес гомер кичерә. </a:t>
            </a:r>
            <a:endParaRPr lang="ru-RU" dirty="0"/>
          </a:p>
        </p:txBody>
      </p:sp>
    </p:spTree>
  </p:cSld>
  <p:clrMapOvr>
    <a:masterClrMapping/>
  </p:clrMapOvr>
  <p:transition advClick="0" advTm="1000">
    <p:wipe dir="d"/>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Содержимое 3"/>
          <p:cNvSpPr>
            <a:spLocks noGrp="1"/>
          </p:cNvSpPr>
          <p:nvPr>
            <p:ph idx="4294967295"/>
          </p:nvPr>
        </p:nvSpPr>
        <p:spPr>
          <a:xfrm>
            <a:off x="323850" y="0"/>
            <a:ext cx="8229600" cy="5737225"/>
          </a:xfrm>
        </p:spPr>
        <p:txBody>
          <a:bodyPr/>
          <a:lstStyle/>
          <a:p>
            <a:pPr algn="just">
              <a:buFontTx/>
              <a:buNone/>
            </a:pPr>
            <a:r>
              <a:rPr lang="tt-RU"/>
              <a:t>        Минем сезгә җиткерәсе сүзем шагыйрь һәм рәссам Гакыйль Сәгыйров турында. Тумышы белән Самара өлкәсенең  Кошки районындагы Иске Фәйзулла авылланан ул. Тормыш Гакыйль абыйны теленә каләм кыстырып шигырьләр язу, рәсемнәр ясау  язмышына дучар иткән. Ул ясаган рәсемнәрнең композиция бөтенлегенә, җылылыгына сокланмый мөмкин түгел. Аның шигыр</a:t>
            </a:r>
            <a:r>
              <a:rPr lang="ru-RU"/>
              <a:t>ь</a:t>
            </a:r>
            <a:r>
              <a:rPr lang="tt-RU"/>
              <a:t>ләрендә, рәсемнәрендә-яшәү матурлыгы,     аның эчке халәте.  Аның шигырьләре  оптимистик рух белән сугарылган.</a:t>
            </a:r>
            <a:endParaRPr lang="ru-RU"/>
          </a:p>
          <a:p>
            <a:pPr algn="just">
              <a:buFontTx/>
              <a:buNone/>
            </a:pPr>
            <a:endParaRPr lang="ru-RU"/>
          </a:p>
          <a:p>
            <a:pPr>
              <a:buFontTx/>
              <a:buNone/>
            </a:pPr>
            <a:endParaRPr lang="ru-RU"/>
          </a:p>
        </p:txBody>
      </p:sp>
    </p:spTree>
  </p:cSld>
  <p:clrMapOvr>
    <a:masterClrMapping/>
  </p:clrMapOvr>
  <p:transition advClick="0" advTm="1000">
    <p:wipe dir="d"/>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Заголовок 5"/>
          <p:cNvSpPr>
            <a:spLocks noGrp="1"/>
          </p:cNvSpPr>
          <p:nvPr>
            <p:ph type="title" idx="4294967295"/>
          </p:nvPr>
        </p:nvSpPr>
        <p:spPr>
          <a:xfrm>
            <a:off x="539750" y="404813"/>
            <a:ext cx="7239000" cy="1223962"/>
          </a:xfrm>
        </p:spPr>
        <p:txBody>
          <a:bodyPr/>
          <a:lstStyle/>
          <a:p>
            <a:pPr algn="ctr"/>
            <a:r>
              <a:rPr lang="tt-RU" sz="4000" b="1"/>
              <a:t>Кирәк түгел андый-мондый бәхетне</a:t>
            </a:r>
            <a:r>
              <a:rPr lang="tt-RU" sz="2800"/>
              <a:t>...</a:t>
            </a:r>
            <a:endParaRPr lang="ru-RU" sz="2800"/>
          </a:p>
        </p:txBody>
      </p:sp>
      <p:sp>
        <p:nvSpPr>
          <p:cNvPr id="3" name="Содержимое 2"/>
          <p:cNvSpPr>
            <a:spLocks noGrp="1"/>
          </p:cNvSpPr>
          <p:nvPr>
            <p:ph idx="4294967295"/>
          </p:nvPr>
        </p:nvSpPr>
        <p:spPr>
          <a:xfrm>
            <a:off x="539750" y="1628775"/>
            <a:ext cx="8229600" cy="4802188"/>
          </a:xfrm>
        </p:spPr>
        <p:txBody>
          <a:bodyPr>
            <a:normAutofit lnSpcReduction="10000"/>
          </a:bodyPr>
          <a:lstStyle/>
          <a:p>
            <a:pPr>
              <a:lnSpc>
                <a:spcPct val="80000"/>
              </a:lnSpc>
              <a:buFontTx/>
              <a:buNone/>
            </a:pPr>
            <a:r>
              <a:rPr lang="tt-RU" sz="2800"/>
              <a:t>Кирәк түгел андый-мондый бәхет,</a:t>
            </a:r>
          </a:p>
          <a:p>
            <a:pPr>
              <a:lnSpc>
                <a:spcPct val="80000"/>
              </a:lnSpc>
              <a:buFontTx/>
              <a:buNone/>
            </a:pPr>
            <a:r>
              <a:rPr lang="tt-RU" sz="2800"/>
              <a:t>Мин тормышка карыйм тирәннән:</a:t>
            </a:r>
          </a:p>
          <a:p>
            <a:pPr>
              <a:lnSpc>
                <a:spcPct val="80000"/>
              </a:lnSpc>
              <a:buFontTx/>
              <a:buNone/>
            </a:pPr>
            <a:r>
              <a:rPr lang="tt-RU" sz="2800"/>
              <a:t>Кайгысы да, шатлыгы да аның</a:t>
            </a:r>
          </a:p>
          <a:p>
            <a:pPr>
              <a:lnSpc>
                <a:spcPct val="80000"/>
              </a:lnSpc>
              <a:buFontTx/>
              <a:buNone/>
            </a:pPr>
            <a:r>
              <a:rPr lang="tt-RU" sz="2800"/>
              <a:t>Биегрәк булсын түбәмдә.</a:t>
            </a:r>
          </a:p>
          <a:p>
            <a:pPr>
              <a:lnSpc>
                <a:spcPct val="80000"/>
              </a:lnSpc>
              <a:buFontTx/>
              <a:buNone/>
            </a:pPr>
            <a:r>
              <a:rPr lang="tt-RU" sz="2800"/>
              <a:t>Нәфрәтләнеп, янып, дулкынланып</a:t>
            </a:r>
          </a:p>
          <a:p>
            <a:pPr>
              <a:lnSpc>
                <a:spcPct val="80000"/>
              </a:lnSpc>
              <a:buFontTx/>
              <a:buNone/>
            </a:pPr>
            <a:r>
              <a:rPr lang="tt-RU" sz="2800"/>
              <a:t>Һичбер кайчан туймас бәндә мин, -</a:t>
            </a:r>
          </a:p>
          <a:p>
            <a:pPr>
              <a:lnSpc>
                <a:spcPct val="80000"/>
              </a:lnSpc>
              <a:buFontTx/>
              <a:buNone/>
            </a:pPr>
            <a:r>
              <a:rPr lang="tt-RU" sz="2800"/>
              <a:t>Кулларымны эштән качырмыйм мин,</a:t>
            </a:r>
          </a:p>
          <a:p>
            <a:pPr>
              <a:lnSpc>
                <a:spcPct val="80000"/>
              </a:lnSpc>
              <a:buFontTx/>
              <a:buNone/>
            </a:pPr>
            <a:r>
              <a:rPr lang="tt-RU" sz="2800"/>
              <a:t>Йөрәгемне уттан </a:t>
            </a:r>
            <a:r>
              <a:rPr lang="ru-RU" sz="2800"/>
              <a:t>ж</a:t>
            </a:r>
            <a:r>
              <a:rPr lang="tt-RU" sz="2800"/>
              <a:t>әлләлим.</a:t>
            </a:r>
          </a:p>
          <a:p>
            <a:pPr>
              <a:lnSpc>
                <a:spcPct val="80000"/>
              </a:lnSpc>
              <a:buFontTx/>
              <a:buNone/>
            </a:pPr>
            <a:r>
              <a:rPr lang="tt-RU" sz="2800"/>
              <a:t>Таш кыяны ярып үскән нарат</a:t>
            </a:r>
          </a:p>
          <a:p>
            <a:pPr>
              <a:lnSpc>
                <a:spcPct val="80000"/>
              </a:lnSpc>
              <a:buFontTx/>
              <a:buNone/>
            </a:pPr>
            <a:r>
              <a:rPr lang="tt-RU" sz="2800"/>
              <a:t>Сынса сынар, әммә бөгелмәс,</a:t>
            </a:r>
          </a:p>
          <a:p>
            <a:pPr>
              <a:lnSpc>
                <a:spcPct val="80000"/>
              </a:lnSpc>
              <a:buFontTx/>
              <a:buNone/>
            </a:pPr>
            <a:r>
              <a:rPr lang="tt-RU" sz="2800"/>
              <a:t>Сазда үскән зирек имин яшәр,</a:t>
            </a:r>
          </a:p>
          <a:p>
            <a:pPr>
              <a:lnSpc>
                <a:spcPct val="80000"/>
              </a:lnSpc>
              <a:buFontTx/>
              <a:buNone/>
            </a:pPr>
            <a:r>
              <a:rPr lang="tt-RU" sz="2800"/>
              <a:t>Чын бәхетне ләкин ул белмәс.</a:t>
            </a:r>
          </a:p>
          <a:p>
            <a:pPr>
              <a:lnSpc>
                <a:spcPct val="80000"/>
              </a:lnSpc>
            </a:pPr>
            <a:endParaRPr lang="ru-RU" sz="2800"/>
          </a:p>
        </p:txBody>
      </p:sp>
    </p:spTree>
  </p:cSld>
  <p:clrMapOvr>
    <a:masterClrMapping/>
  </p:clrMapOvr>
  <p:transition advClick="0" advTm="1000">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7"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7"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7"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7"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7"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7" presetClass="entr" presetSubtype="4"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7" presetClass="entr" presetSubtype="4" fill="hold" grpId="0" nodeType="clickEffect">
                                  <p:stCondLst>
                                    <p:cond delay="0"/>
                                  </p:stCondLst>
                                  <p:childTnLst>
                                    <p:set>
                                      <p:cBhvr>
                                        <p:cTn id="42" dur="1" fill="hold">
                                          <p:stCondLst>
                                            <p:cond delay="0"/>
                                          </p:stCondLst>
                                        </p:cTn>
                                        <p:tgtEl>
                                          <p:spTgt spid="3">
                                            <p:txEl>
                                              <p:pRg st="6" end="6"/>
                                            </p:txEl>
                                          </p:spTgt>
                                        </p:tgtEl>
                                        <p:attrNameLst>
                                          <p:attrName>style.visibility</p:attrName>
                                        </p:attrNameLst>
                                      </p:cBhvr>
                                      <p:to>
                                        <p:strVal val="visible"/>
                                      </p:to>
                                    </p:set>
                                    <p:anim calcmode="lin" valueType="num">
                                      <p:cBhvr additive="base">
                                        <p:cTn id="43" dur="50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44" dur="50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7" presetClass="entr" presetSubtype="4" fill="hold" grpId="0" nodeType="clickEffect">
                                  <p:stCondLst>
                                    <p:cond delay="0"/>
                                  </p:stCondLst>
                                  <p:childTnLst>
                                    <p:set>
                                      <p:cBhvr>
                                        <p:cTn id="48" dur="1" fill="hold">
                                          <p:stCondLst>
                                            <p:cond delay="0"/>
                                          </p:stCondLst>
                                        </p:cTn>
                                        <p:tgtEl>
                                          <p:spTgt spid="3">
                                            <p:txEl>
                                              <p:pRg st="7" end="7"/>
                                            </p:txEl>
                                          </p:spTgt>
                                        </p:tgtEl>
                                        <p:attrNameLst>
                                          <p:attrName>style.visibility</p:attrName>
                                        </p:attrNameLst>
                                      </p:cBhvr>
                                      <p:to>
                                        <p:strVal val="visible"/>
                                      </p:to>
                                    </p:set>
                                    <p:anim calcmode="lin" valueType="num">
                                      <p:cBhvr additive="base">
                                        <p:cTn id="49" dur="50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50" dur="50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7" presetClass="entr" presetSubtype="4" fill="hold" grpId="0" nodeType="clickEffect">
                                  <p:stCondLst>
                                    <p:cond delay="0"/>
                                  </p:stCondLst>
                                  <p:childTnLst>
                                    <p:set>
                                      <p:cBhvr>
                                        <p:cTn id="54" dur="1" fill="hold">
                                          <p:stCondLst>
                                            <p:cond delay="0"/>
                                          </p:stCondLst>
                                        </p:cTn>
                                        <p:tgtEl>
                                          <p:spTgt spid="3">
                                            <p:txEl>
                                              <p:pRg st="8" end="8"/>
                                            </p:txEl>
                                          </p:spTgt>
                                        </p:tgtEl>
                                        <p:attrNameLst>
                                          <p:attrName>style.visibility</p:attrName>
                                        </p:attrNameLst>
                                      </p:cBhvr>
                                      <p:to>
                                        <p:strVal val="visible"/>
                                      </p:to>
                                    </p:set>
                                    <p:anim calcmode="lin" valueType="num">
                                      <p:cBhvr additive="base">
                                        <p:cTn id="55" dur="50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56" dur="50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7" presetClass="entr" presetSubtype="4" fill="hold" grpId="0" nodeType="clickEffect">
                                  <p:stCondLst>
                                    <p:cond delay="0"/>
                                  </p:stCondLst>
                                  <p:childTnLst>
                                    <p:set>
                                      <p:cBhvr>
                                        <p:cTn id="60" dur="1" fill="hold">
                                          <p:stCondLst>
                                            <p:cond delay="0"/>
                                          </p:stCondLst>
                                        </p:cTn>
                                        <p:tgtEl>
                                          <p:spTgt spid="3">
                                            <p:txEl>
                                              <p:pRg st="9" end="9"/>
                                            </p:txEl>
                                          </p:spTgt>
                                        </p:tgtEl>
                                        <p:attrNameLst>
                                          <p:attrName>style.visibility</p:attrName>
                                        </p:attrNameLst>
                                      </p:cBhvr>
                                      <p:to>
                                        <p:strVal val="visible"/>
                                      </p:to>
                                    </p:set>
                                    <p:anim calcmode="lin" valueType="num">
                                      <p:cBhvr additive="base">
                                        <p:cTn id="61" dur="5000" fill="hold"/>
                                        <p:tgtEl>
                                          <p:spTgt spid="3">
                                            <p:txEl>
                                              <p:pRg st="9" end="9"/>
                                            </p:txEl>
                                          </p:spTgt>
                                        </p:tgtEl>
                                        <p:attrNameLst>
                                          <p:attrName>ppt_x</p:attrName>
                                        </p:attrNameLst>
                                      </p:cBhvr>
                                      <p:tavLst>
                                        <p:tav tm="0">
                                          <p:val>
                                            <p:strVal val="#ppt_x"/>
                                          </p:val>
                                        </p:tav>
                                        <p:tav tm="100000">
                                          <p:val>
                                            <p:strVal val="#ppt_x"/>
                                          </p:val>
                                        </p:tav>
                                      </p:tavLst>
                                    </p:anim>
                                    <p:anim calcmode="lin" valueType="num">
                                      <p:cBhvr additive="base">
                                        <p:cTn id="62" dur="5000" fill="hold"/>
                                        <p:tgtEl>
                                          <p:spTgt spid="3">
                                            <p:txEl>
                                              <p:pRg st="9" end="9"/>
                                            </p:txEl>
                                          </p:spTgt>
                                        </p:tgtEl>
                                        <p:attrNameLst>
                                          <p:attrName>ppt_y</p:attrName>
                                        </p:attrNameLst>
                                      </p:cBhvr>
                                      <p:tavLst>
                                        <p:tav tm="0">
                                          <p:val>
                                            <p:strVal val="1+#ppt_h/2"/>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7" presetClass="entr" presetSubtype="4" fill="hold" grpId="0" nodeType="clickEffect">
                                  <p:stCondLst>
                                    <p:cond delay="0"/>
                                  </p:stCondLst>
                                  <p:childTnLst>
                                    <p:set>
                                      <p:cBhvr>
                                        <p:cTn id="66" dur="1" fill="hold">
                                          <p:stCondLst>
                                            <p:cond delay="0"/>
                                          </p:stCondLst>
                                        </p:cTn>
                                        <p:tgtEl>
                                          <p:spTgt spid="3">
                                            <p:txEl>
                                              <p:pRg st="10" end="10"/>
                                            </p:txEl>
                                          </p:spTgt>
                                        </p:tgtEl>
                                        <p:attrNameLst>
                                          <p:attrName>style.visibility</p:attrName>
                                        </p:attrNameLst>
                                      </p:cBhvr>
                                      <p:to>
                                        <p:strVal val="visible"/>
                                      </p:to>
                                    </p:set>
                                    <p:anim calcmode="lin" valueType="num">
                                      <p:cBhvr additive="base">
                                        <p:cTn id="67" dur="5000" fill="hold"/>
                                        <p:tgtEl>
                                          <p:spTgt spid="3">
                                            <p:txEl>
                                              <p:pRg st="10" end="10"/>
                                            </p:txEl>
                                          </p:spTgt>
                                        </p:tgtEl>
                                        <p:attrNameLst>
                                          <p:attrName>ppt_x</p:attrName>
                                        </p:attrNameLst>
                                      </p:cBhvr>
                                      <p:tavLst>
                                        <p:tav tm="0">
                                          <p:val>
                                            <p:strVal val="#ppt_x"/>
                                          </p:val>
                                        </p:tav>
                                        <p:tav tm="100000">
                                          <p:val>
                                            <p:strVal val="#ppt_x"/>
                                          </p:val>
                                        </p:tav>
                                      </p:tavLst>
                                    </p:anim>
                                    <p:anim calcmode="lin" valueType="num">
                                      <p:cBhvr additive="base">
                                        <p:cTn id="68" dur="5000" fill="hold"/>
                                        <p:tgtEl>
                                          <p:spTgt spid="3">
                                            <p:txEl>
                                              <p:pRg st="10" end="10"/>
                                            </p:txEl>
                                          </p:spTgt>
                                        </p:tgtEl>
                                        <p:attrNameLst>
                                          <p:attrName>ppt_y</p:attrName>
                                        </p:attrNameLst>
                                      </p:cBhvr>
                                      <p:tavLst>
                                        <p:tav tm="0">
                                          <p:val>
                                            <p:strVal val="1+#ppt_h/2"/>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7" presetClass="entr" presetSubtype="4" fill="hold" grpId="0" nodeType="clickEffect">
                                  <p:stCondLst>
                                    <p:cond delay="0"/>
                                  </p:stCondLst>
                                  <p:childTnLst>
                                    <p:set>
                                      <p:cBhvr>
                                        <p:cTn id="72" dur="1" fill="hold">
                                          <p:stCondLst>
                                            <p:cond delay="0"/>
                                          </p:stCondLst>
                                        </p:cTn>
                                        <p:tgtEl>
                                          <p:spTgt spid="3">
                                            <p:txEl>
                                              <p:pRg st="11" end="11"/>
                                            </p:txEl>
                                          </p:spTgt>
                                        </p:tgtEl>
                                        <p:attrNameLst>
                                          <p:attrName>style.visibility</p:attrName>
                                        </p:attrNameLst>
                                      </p:cBhvr>
                                      <p:to>
                                        <p:strVal val="visible"/>
                                      </p:to>
                                    </p:set>
                                    <p:anim calcmode="lin" valueType="num">
                                      <p:cBhvr additive="base">
                                        <p:cTn id="73" dur="5000" fill="hold"/>
                                        <p:tgtEl>
                                          <p:spTgt spid="3">
                                            <p:txEl>
                                              <p:pRg st="11" end="11"/>
                                            </p:txEl>
                                          </p:spTgt>
                                        </p:tgtEl>
                                        <p:attrNameLst>
                                          <p:attrName>ppt_x</p:attrName>
                                        </p:attrNameLst>
                                      </p:cBhvr>
                                      <p:tavLst>
                                        <p:tav tm="0">
                                          <p:val>
                                            <p:strVal val="#ppt_x"/>
                                          </p:val>
                                        </p:tav>
                                        <p:tav tm="100000">
                                          <p:val>
                                            <p:strVal val="#ppt_x"/>
                                          </p:val>
                                        </p:tav>
                                      </p:tavLst>
                                    </p:anim>
                                    <p:anim calcmode="lin" valueType="num">
                                      <p:cBhvr additive="base">
                                        <p:cTn id="74" dur="5000" fill="hold"/>
                                        <p:tgtEl>
                                          <p:spTgt spid="3">
                                            <p:txEl>
                                              <p:pRg st="11" end="1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697" name="Содержимое 6" descr="DSC00038.JPG"/>
          <p:cNvPicPr>
            <a:picLocks noGrp="1" noChangeAspect="1"/>
          </p:cNvPicPr>
          <p:nvPr>
            <p:ph sz="half" idx="4294967295"/>
          </p:nvPr>
        </p:nvPicPr>
        <p:blipFill>
          <a:blip r:embed="rId2" cstate="print"/>
          <a:srcRect/>
          <a:stretch>
            <a:fillRect/>
          </a:stretch>
        </p:blipFill>
        <p:spPr>
          <a:xfrm>
            <a:off x="4137025" y="981075"/>
            <a:ext cx="4464050" cy="5549900"/>
          </a:xfrm>
        </p:spPr>
      </p:pic>
      <p:sp>
        <p:nvSpPr>
          <p:cNvPr id="29698" name="Содержимое 4"/>
          <p:cNvSpPr>
            <a:spLocks noGrp="1"/>
          </p:cNvSpPr>
          <p:nvPr>
            <p:ph sz="half" idx="4294967295"/>
          </p:nvPr>
        </p:nvSpPr>
        <p:spPr>
          <a:xfrm>
            <a:off x="0" y="1071563"/>
            <a:ext cx="4214813" cy="5556250"/>
          </a:xfrm>
        </p:spPr>
        <p:txBody>
          <a:bodyPr/>
          <a:lstStyle/>
          <a:p>
            <a:pPr>
              <a:buFontTx/>
              <a:buNone/>
            </a:pPr>
            <a:r>
              <a:rPr lang="tt-RU"/>
              <a:t>       Әмма шагыйрь оптимист булып кыланмый, ул үзе булып яши. Таби-гыйлеген саклый белү-аның чират-тагы батырлыгы.</a:t>
            </a:r>
            <a:endParaRPr lang="ru-RU"/>
          </a:p>
          <a:p>
            <a:pPr>
              <a:buFontTx/>
              <a:buNone/>
            </a:pPr>
            <a:r>
              <a:rPr lang="tt-RU"/>
              <a:t>     Шигырьләре, рәсемнәре- шул батырлыкның дәвамы. </a:t>
            </a:r>
            <a:endParaRPr lang="ru-RU"/>
          </a:p>
          <a:p>
            <a:endParaRPr lang="ru-RU" sz="2800"/>
          </a:p>
        </p:txBody>
      </p:sp>
    </p:spTree>
  </p:cSld>
  <p:clrMapOvr>
    <a:masterClrMapping/>
  </p:clrMapOvr>
  <p:transition advClick="0" advTm="1000">
    <p:wipe dir="d"/>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Содержимое 4" descr="DSC00030.JPG"/>
          <p:cNvPicPr>
            <a:picLocks noGrp="1" noChangeAspect="1"/>
          </p:cNvPicPr>
          <p:nvPr>
            <p:ph sz="half" idx="4294967295"/>
          </p:nvPr>
        </p:nvPicPr>
        <p:blipFill>
          <a:blip r:embed="rId2" cstate="print"/>
          <a:stretch>
            <a:fillRect/>
          </a:stretch>
        </p:blipFill>
        <p:spPr>
          <a:xfrm>
            <a:off x="323528" y="980728"/>
            <a:ext cx="4258816" cy="5328592"/>
          </a:xfrm>
          <a:prstGeom prst="roundRect">
            <a:avLst>
              <a:gd name="adj" fmla="val 4167"/>
            </a:avLst>
          </a:prstGeom>
          <a:solidFill>
            <a:srgbClr val="FFFFFF"/>
          </a:solidFill>
          <a:ln w="76200" cap="sq">
            <a:solidFill>
              <a:srgbClr val="292929"/>
            </a:solidFill>
          </a:ln>
          <a:effectLst>
            <a:reflection blurRad="12700" stA="28000" endPos="28000" dist="5000" dir="5400000" sy="-100000" algn="bl" rotWithShape="0"/>
          </a:effectLst>
          <a:scene3d>
            <a:camera prst="orthographicFront"/>
            <a:lightRig rig="threePt" dir="t">
              <a:rot lat="0" lon="0" rev="2700000"/>
            </a:lightRig>
          </a:scene3d>
          <a:sp3d>
            <a:bevelT h="38100"/>
            <a:contourClr>
              <a:srgbClr val="C0C0C0"/>
            </a:contourClr>
          </a:sp3d>
        </p:spPr>
      </p:pic>
      <p:pic>
        <p:nvPicPr>
          <p:cNvPr id="6" name="Содержимое 5" descr="DSC00029.JPG"/>
          <p:cNvPicPr>
            <a:picLocks noGrp="1" noChangeAspect="1"/>
          </p:cNvPicPr>
          <p:nvPr>
            <p:ph sz="half" idx="4294967295"/>
          </p:nvPr>
        </p:nvPicPr>
        <p:blipFill>
          <a:blip r:embed="rId3" cstate="print"/>
          <a:stretch>
            <a:fillRect/>
          </a:stretch>
        </p:blipFill>
        <p:spPr>
          <a:xfrm rot="5340000">
            <a:off x="4257893" y="1457765"/>
            <a:ext cx="5397263" cy="3814587"/>
          </a:xfrm>
          <a:solidFill>
            <a:srgbClr val="FFFFFF">
              <a:shade val="85000"/>
            </a:srgbClr>
          </a:solidFill>
          <a:ln w="190500" cap="sq">
            <a:solidFill>
              <a:srgbClr val="FFFFFF"/>
            </a:solidFill>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Tree>
  </p:cSld>
  <p:clrMapOvr>
    <a:masterClrMapping/>
  </p:clrMapOvr>
  <p:transition advClick="0" advTm="1000">
    <p:wipe dir="d"/>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745" name="Рисунок 1" descr="DSC00025.JPG"/>
          <p:cNvPicPr>
            <a:picLocks noChangeAspect="1"/>
          </p:cNvPicPr>
          <p:nvPr/>
        </p:nvPicPr>
        <p:blipFill>
          <a:blip r:embed="rId2" cstate="print"/>
          <a:srcRect/>
          <a:stretch>
            <a:fillRect/>
          </a:stretch>
        </p:blipFill>
        <p:spPr bwMode="auto">
          <a:xfrm>
            <a:off x="323850" y="908050"/>
            <a:ext cx="4176713" cy="5689600"/>
          </a:xfrm>
          <a:prstGeom prst="rect">
            <a:avLst/>
          </a:prstGeom>
          <a:noFill/>
          <a:ln w="9525">
            <a:noFill/>
            <a:miter lim="800000"/>
            <a:headEnd/>
            <a:tailEnd/>
          </a:ln>
        </p:spPr>
      </p:pic>
      <p:pic>
        <p:nvPicPr>
          <p:cNvPr id="31746" name="Рисунок 2" descr="DSC00031.JPG"/>
          <p:cNvPicPr>
            <a:picLocks noChangeAspect="1"/>
          </p:cNvPicPr>
          <p:nvPr/>
        </p:nvPicPr>
        <p:blipFill>
          <a:blip r:embed="rId3" cstate="print"/>
          <a:srcRect/>
          <a:stretch>
            <a:fillRect/>
          </a:stretch>
        </p:blipFill>
        <p:spPr bwMode="auto">
          <a:xfrm>
            <a:off x="4787900" y="908050"/>
            <a:ext cx="4135438" cy="5689600"/>
          </a:xfrm>
          <a:prstGeom prst="rect">
            <a:avLst/>
          </a:prstGeom>
          <a:noFill/>
          <a:ln w="9525">
            <a:noFill/>
            <a:miter lim="800000"/>
            <a:headEnd/>
            <a:tailEnd/>
          </a:ln>
        </p:spPr>
      </p:pic>
    </p:spTree>
  </p:cSld>
  <p:clrMapOvr>
    <a:masterClrMapping/>
  </p:clrMapOvr>
  <p:transition advClick="0" advTm="1000">
    <p:wipe dir="d"/>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Заголовок 6"/>
          <p:cNvSpPr>
            <a:spLocks noGrp="1"/>
          </p:cNvSpPr>
          <p:nvPr>
            <p:ph type="title" idx="4294967295"/>
          </p:nvPr>
        </p:nvSpPr>
        <p:spPr/>
        <p:txBody>
          <a:bodyPr/>
          <a:lstStyle/>
          <a:p>
            <a:endParaRPr lang="ru-RU"/>
          </a:p>
        </p:txBody>
      </p:sp>
      <p:pic>
        <p:nvPicPr>
          <p:cNvPr id="4" name="Содержимое 3" descr="DSC00028.JPG"/>
          <p:cNvPicPr>
            <a:picLocks noGrp="1" noChangeAspect="1"/>
          </p:cNvPicPr>
          <p:nvPr>
            <p:ph idx="4294967295"/>
          </p:nvPr>
        </p:nvPicPr>
        <p:blipFill>
          <a:blip r:embed="rId2" cstate="print"/>
          <a:stretch>
            <a:fillRect/>
          </a:stretch>
        </p:blipFill>
        <p:spPr>
          <a:xfrm rot="5400000">
            <a:off x="-650838" y="1379030"/>
            <a:ext cx="6197203" cy="4392488"/>
          </a:xfrm>
          <a:solidFill>
            <a:srgbClr val="FFFFFF">
              <a:shade val="85000"/>
            </a:srgbClr>
          </a:solidFill>
          <a:ln w="88900" cap="sq">
            <a:solidFill>
              <a:srgbClr val="FFFFFF"/>
            </a:solidFill>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5" name="Рисунок 4" descr="DSC00033.JPG"/>
          <p:cNvPicPr>
            <a:picLocks noChangeAspect="1"/>
          </p:cNvPicPr>
          <p:nvPr/>
        </p:nvPicPr>
        <p:blipFill>
          <a:blip r:embed="rId3" cstate="print"/>
          <a:stretch>
            <a:fillRect/>
          </a:stretch>
        </p:blipFill>
        <p:spPr>
          <a:xfrm>
            <a:off x="4716016" y="1268760"/>
            <a:ext cx="4104456" cy="4392488"/>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ransition advClick="0" advTm="1000">
    <p:wipe dir="d"/>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 name="Заголовок 1"/>
          <p:cNvSpPr>
            <a:spLocks noGrp="1"/>
          </p:cNvSpPr>
          <p:nvPr>
            <p:ph type="ctrTitle" idx="4294967295"/>
          </p:nvPr>
        </p:nvSpPr>
        <p:spPr>
          <a:xfrm>
            <a:off x="685800" y="188641"/>
            <a:ext cx="7772400" cy="1080120"/>
          </a:xfrm>
          <a:noFill/>
        </p:spPr>
        <p:txBody>
          <a:bodyPr anchor="b">
            <a:normAutofit/>
          </a:bodyPr>
          <a:lstStyle/>
          <a:p>
            <a:pPr fontAlgn="auto">
              <a:spcAft>
                <a:spcPts val="0"/>
              </a:spcAft>
              <a:defRPr/>
            </a:pPr>
            <a:r>
              <a:rPr lang="ru-RU" sz="5400" kern="1200" dirty="0">
                <a:solidFill>
                  <a:schemeClr val="bg1"/>
                </a:solidFill>
                <a:effectLst/>
                <a:latin typeface="+mj-lt"/>
                <a:ea typeface="+mj-ea"/>
                <a:cs typeface="+mj-cs"/>
              </a:rPr>
              <a:t>Гакыйль </a:t>
            </a:r>
            <a:r>
              <a:rPr lang="tt-RU" sz="5400" kern="1200" dirty="0">
                <a:solidFill>
                  <a:schemeClr val="bg1"/>
                </a:solidFill>
                <a:effectLst/>
                <a:latin typeface="+mj-lt"/>
                <a:ea typeface="+mj-ea"/>
                <a:cs typeface="+mj-cs"/>
              </a:rPr>
              <a:t> </a:t>
            </a:r>
            <a:r>
              <a:rPr lang="tt-RU" sz="5400" kern="120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mj-lt"/>
                <a:ea typeface="+mj-ea"/>
                <a:cs typeface="+mj-cs"/>
              </a:rPr>
              <a:t>СӘГЫЙРЕВ</a:t>
            </a:r>
            <a:endParaRPr lang="ru-RU" sz="5400" kern="1200" dirty="0">
              <a:solidFill>
                <a:schemeClr val="bg1"/>
              </a:solidFill>
              <a:effectLst/>
              <a:latin typeface="+mj-lt"/>
              <a:ea typeface="+mj-ea"/>
              <a:cs typeface="+mj-cs"/>
            </a:endParaRPr>
          </a:p>
        </p:txBody>
      </p:sp>
      <p:sp>
        <p:nvSpPr>
          <p:cNvPr id="3" name="Подзаголовок 2"/>
          <p:cNvSpPr>
            <a:spLocks noGrp="1"/>
          </p:cNvSpPr>
          <p:nvPr>
            <p:ph type="subTitle" idx="4294967295"/>
          </p:nvPr>
        </p:nvSpPr>
        <p:spPr>
          <a:xfrm>
            <a:off x="3563888" y="2204864"/>
            <a:ext cx="5760640" cy="4320480"/>
          </a:xfrm>
          <a:noFill/>
        </p:spPr>
        <p:txBody>
          <a:bodyPr>
            <a:noAutofit/>
          </a:bodyPr>
          <a:lstStyle/>
          <a:p>
            <a:pPr marL="64008" indent="0" algn="ctr" fontAlgn="auto">
              <a:spcBef>
                <a:spcPts val="300"/>
              </a:spcBef>
              <a:spcAft>
                <a:spcPts val="0"/>
              </a:spcAft>
              <a:buClr>
                <a:schemeClr val="accent3"/>
              </a:buClr>
              <a:buSzTx/>
              <a:buFont typeface="Georgia"/>
              <a:buNone/>
              <a:defRPr/>
            </a:pPr>
            <a:r>
              <a:rPr lang="tt-RU" sz="5400" b="1" kern="120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mn-lt"/>
                <a:ea typeface="+mn-ea"/>
                <a:cs typeface="+mn-cs"/>
              </a:rPr>
              <a:t>“Кирәк түгел миңа арзан бәхет”</a:t>
            </a:r>
            <a:endParaRPr lang="ru-RU" sz="5400" b="1" kern="120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mn-lt"/>
              <a:ea typeface="+mn-ea"/>
              <a:cs typeface="+mn-cs"/>
            </a:endParaRPr>
          </a:p>
        </p:txBody>
      </p:sp>
      <p:pic>
        <p:nvPicPr>
          <p:cNvPr id="1027" name="Picture 3" descr="C:\Users\Лейля\Desktop\Новая папка (6)\DSC00032.JPG"/>
          <p:cNvPicPr>
            <a:picLocks noChangeAspect="1" noChangeArrowheads="1"/>
          </p:cNvPicPr>
          <p:nvPr/>
        </p:nvPicPr>
        <p:blipFill>
          <a:blip r:embed="rId2" cstate="print"/>
          <a:srcRect/>
          <a:stretch>
            <a:fillRect/>
          </a:stretch>
        </p:blipFill>
        <p:spPr bwMode="auto">
          <a:xfrm>
            <a:off x="611188" y="1700213"/>
            <a:ext cx="3240087" cy="4392612"/>
          </a:xfrm>
          <a:prstGeom prst="rect">
            <a:avLst/>
          </a:prstGeom>
          <a:noFill/>
          <a:ln w="9525">
            <a:noFill/>
            <a:miter lim="800000"/>
            <a:headEnd/>
            <a:tailEnd/>
          </a:ln>
        </p:spPr>
      </p:pic>
    </p:spTree>
  </p:cSld>
  <p:clrMapOvr>
    <a:masterClrMapping/>
  </p:clrMapOvr>
  <p:transition advClick="0" advTm="1000">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linds(horizont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nodeType="clickEffect">
                                  <p:stCondLst>
                                    <p:cond delay="0"/>
                                  </p:stCondLst>
                                  <p:childTnLst>
                                    <p:set>
                                      <p:cBhvr>
                                        <p:cTn id="11" dur="1" fill="hold">
                                          <p:stCondLst>
                                            <p:cond delay="0"/>
                                          </p:stCondLst>
                                        </p:cTn>
                                        <p:tgtEl>
                                          <p:spTgt spid="1027"/>
                                        </p:tgtEl>
                                        <p:attrNameLst>
                                          <p:attrName>style.visibility</p:attrName>
                                        </p:attrNameLst>
                                      </p:cBhvr>
                                      <p:to>
                                        <p:strVal val="visible"/>
                                      </p:to>
                                    </p:set>
                                    <p:animEffect transition="in" filter="circle(in)">
                                      <p:cBhvr>
                                        <p:cTn id="12" dur="2000"/>
                                        <p:tgtEl>
                                          <p:spTgt spid="1027"/>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6" fill="hold" grpId="0" nodeType="clickEffect">
                                  <p:stCondLst>
                                    <p:cond delay="0"/>
                                  </p:stCondLst>
                                  <p:childTnLst>
                                    <p:set>
                                      <p:cBhvr>
                                        <p:cTn id="16" dur="1" fill="hold">
                                          <p:stCondLst>
                                            <p:cond delay="0"/>
                                          </p:stCondLst>
                                        </p:cTn>
                                        <p:tgtEl>
                                          <p:spTgt spid="3">
                                            <p:txEl>
                                              <p:pRg st="0" end="0"/>
                                            </p:txEl>
                                          </p:spTgt>
                                        </p:tgtEl>
                                        <p:attrNameLst>
                                          <p:attrName>style.visibility</p:attrName>
                                        </p:attrNameLst>
                                      </p:cBhvr>
                                      <p:to>
                                        <p:strVal val="visible"/>
                                      </p:to>
                                    </p:set>
                                    <p:animEffect transition="in" filter="barn(inHorizontal)">
                                      <p:cBhvr>
                                        <p:cTn id="1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4294967295"/>
          </p:nvPr>
        </p:nvSpPr>
        <p:spPr>
          <a:xfrm>
            <a:off x="0" y="333375"/>
            <a:ext cx="8686800" cy="6237288"/>
          </a:xfrm>
        </p:spPr>
        <p:txBody>
          <a:bodyPr>
            <a:noAutofit/>
          </a:bodyPr>
          <a:lstStyle/>
          <a:p>
            <a:pPr>
              <a:lnSpc>
                <a:spcPct val="90000"/>
              </a:lnSpc>
              <a:buFontTx/>
              <a:buNone/>
            </a:pPr>
            <a:r>
              <a:rPr lang="tt-RU" sz="3600" dirty="0"/>
              <a:t>     </a:t>
            </a:r>
            <a:r>
              <a:rPr lang="tt-RU" dirty="0"/>
              <a:t>Менә без бүген сезнең белән Гакыйль Сәгыйров турында азмы-күпме мәгълүмат алдык. Ләкин бүгенге көндә ул инде безнең арабызда юк. 2009 елда, 70 яшьлек юбилеен уздырганнан соң ул вафат булды. </a:t>
            </a:r>
            <a:endParaRPr lang="ru-RU" dirty="0"/>
          </a:p>
          <a:p>
            <a:pPr>
              <a:lnSpc>
                <a:spcPct val="90000"/>
              </a:lnSpc>
              <a:buFontTx/>
              <a:buNone/>
            </a:pPr>
            <a:r>
              <a:rPr lang="tt-RU" dirty="0"/>
              <a:t>        Менә шундый язмышлы кешеләр, аларның фидакарьлеге, батырлыгы турында укыганнан соң дөньяның вак-төяк мәшәкатьләре, борчу-лары бөтенләй юкка чыга. </a:t>
            </a:r>
            <a:endParaRPr lang="ru-RU" dirty="0"/>
          </a:p>
        </p:txBody>
      </p:sp>
    </p:spTree>
  </p:cSld>
  <p:clrMapOvr>
    <a:masterClrMapping/>
  </p:clrMapOvr>
  <p:transition advClick="0" advTm="1000">
    <p:wipe dir="d"/>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428596" y="357166"/>
            <a:ext cx="8501122" cy="4524315"/>
          </a:xfrm>
          <a:prstGeom prst="rect">
            <a:avLst/>
          </a:prstGeom>
        </p:spPr>
        <p:txBody>
          <a:bodyPr wrap="square">
            <a:spAutoFit/>
          </a:bodyPr>
          <a:lstStyle/>
          <a:p>
            <a:r>
              <a:rPr lang="tt-RU" sz="3200" dirty="0" smtClean="0">
                <a:latin typeface="+mn-lt"/>
              </a:rPr>
              <a:t>     Тормыш </a:t>
            </a:r>
            <a:r>
              <a:rPr lang="tt-RU" sz="3200" dirty="0" smtClean="0">
                <a:latin typeface="+mn-lt"/>
              </a:rPr>
              <a:t>чыннан да матур икән бит, аның кадерен белерлек икән. Фәнис Яруллин, Гакыйль Сәгыйрев язмышлары да шуны раслый. Аларның иҗатлары белән танышканнан соң тагын бер кат шуңа </a:t>
            </a:r>
            <a:r>
              <a:rPr lang="tt-RU" sz="3200" dirty="0" smtClean="0">
                <a:latin typeface="+mn-lt"/>
              </a:rPr>
              <a:t>ышанасың</a:t>
            </a:r>
            <a:r>
              <a:rPr lang="tt-RU" sz="3200" dirty="0" smtClean="0">
                <a:latin typeface="+mn-lt"/>
              </a:rPr>
              <a:t>: кеше көчле булырга тиеш! Кеше батыр булырга тиеш</a:t>
            </a:r>
            <a:r>
              <a:rPr lang="tt-RU" sz="3200" dirty="0" smtClean="0">
                <a:latin typeface="+mn-lt"/>
              </a:rPr>
              <a:t>! Менә шул чакта гына тормышта барлык каршылыкларны җиңеп чыгарга була.</a:t>
            </a:r>
            <a:endParaRPr lang="ru-RU" sz="3200" dirty="0">
              <a:latin typeface="+mn-lt"/>
            </a:endParaRPr>
          </a:p>
        </p:txBody>
      </p:sp>
    </p:spTree>
  </p:cSld>
  <p:clrMapOvr>
    <a:masterClrMapping/>
  </p:clrMapOvr>
  <p:transition advClick="0" advTm="1000">
    <p:wipe dir="d"/>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Rectangle 2"/>
          <p:cNvSpPr>
            <a:spLocks noChangeArrowheads="1"/>
          </p:cNvSpPr>
          <p:nvPr/>
        </p:nvSpPr>
        <p:spPr bwMode="auto">
          <a:xfrm>
            <a:off x="539750" y="434529"/>
            <a:ext cx="8424863" cy="6001643"/>
          </a:xfrm>
          <a:prstGeom prst="rect">
            <a:avLst/>
          </a:prstGeom>
          <a:noFill/>
          <a:ln w="9525">
            <a:noFill/>
            <a:miter lim="800000"/>
            <a:headEnd/>
            <a:tailEnd/>
          </a:ln>
        </p:spPr>
        <p:txBody>
          <a:bodyPr anchor="ctr">
            <a:spAutoFit/>
          </a:bodyPr>
          <a:lstStyle/>
          <a:p>
            <a:pPr algn="ctr"/>
            <a:r>
              <a:rPr lang="tt-RU" sz="3200" b="1" dirty="0">
                <a:solidFill>
                  <a:srgbClr val="17365D"/>
                </a:solidFill>
                <a:cs typeface="Times New Roman" pitchFamily="18" charset="0"/>
              </a:rPr>
              <a:t>Тема:</a:t>
            </a:r>
            <a:r>
              <a:rPr lang="tt-RU" sz="3200" dirty="0">
                <a:solidFill>
                  <a:srgbClr val="17365D"/>
                </a:solidFill>
                <a:cs typeface="Times New Roman" pitchFamily="18" charset="0"/>
              </a:rPr>
              <a:t> </a:t>
            </a:r>
            <a:r>
              <a:rPr lang="tt-RU" sz="3200" b="1" dirty="0">
                <a:solidFill>
                  <a:srgbClr val="17365D"/>
                </a:solidFill>
                <a:cs typeface="Times New Roman" pitchFamily="18" charset="0"/>
              </a:rPr>
              <a:t>Гакыйль Сәгыйревның тормыш юлы </a:t>
            </a:r>
            <a:r>
              <a:rPr lang="tt-RU" sz="3200" b="1" dirty="0" smtClean="0">
                <a:solidFill>
                  <a:srgbClr val="17365D"/>
                </a:solidFill>
                <a:cs typeface="Times New Roman" pitchFamily="18" charset="0"/>
              </a:rPr>
              <a:t>һәм  </a:t>
            </a:r>
            <a:r>
              <a:rPr lang="tt-RU" sz="3200" b="1" dirty="0">
                <a:solidFill>
                  <a:srgbClr val="17365D"/>
                </a:solidFill>
                <a:cs typeface="Times New Roman" pitchFamily="18" charset="0"/>
              </a:rPr>
              <a:t>иҗаты белән танышу.</a:t>
            </a:r>
            <a:endParaRPr lang="ru-RU" sz="1050" b="1" dirty="0">
              <a:cs typeface="Arial" charset="0"/>
            </a:endParaRPr>
          </a:p>
          <a:p>
            <a:pPr eaLnBrk="0" hangingPunct="0"/>
            <a:r>
              <a:rPr lang="tt-RU" sz="3200" b="1" dirty="0">
                <a:latin typeface="Times New Roman" pitchFamily="18" charset="0"/>
                <a:cs typeface="Times New Roman" pitchFamily="18" charset="0"/>
              </a:rPr>
              <a:t>Максат:                                                                                                                                                                     </a:t>
            </a:r>
            <a:r>
              <a:rPr lang="tt-RU" sz="3200" dirty="0">
                <a:latin typeface="Times New Roman" pitchFamily="18" charset="0"/>
                <a:cs typeface="Times New Roman" pitchFamily="18" charset="0"/>
              </a:rPr>
              <a:t>1.  Шагыйрь,  рәссам турында белешмә бирү.</a:t>
            </a:r>
            <a:endParaRPr lang="ru-RU" sz="3200" dirty="0">
              <a:cs typeface="Arial" charset="0"/>
            </a:endParaRPr>
          </a:p>
          <a:p>
            <a:pPr eaLnBrk="0" hangingPunct="0"/>
            <a:r>
              <a:rPr lang="tt-RU" sz="3200" dirty="0">
                <a:latin typeface="Times New Roman" pitchFamily="18" charset="0"/>
                <a:cs typeface="Times New Roman" pitchFamily="18" charset="0"/>
              </a:rPr>
              <a:t>2. Рәсемнәре, шигырьләре белән танышу.</a:t>
            </a:r>
            <a:endParaRPr lang="ru-RU" sz="3200" dirty="0">
              <a:cs typeface="Arial" charset="0"/>
            </a:endParaRPr>
          </a:p>
          <a:p>
            <a:pPr eaLnBrk="0" hangingPunct="0"/>
            <a:r>
              <a:rPr lang="tt-RU" sz="3200" dirty="0">
                <a:latin typeface="Times New Roman" pitchFamily="18" charset="0"/>
                <a:cs typeface="Times New Roman" pitchFamily="18" charset="0"/>
              </a:rPr>
              <a:t>3. Укучыларда ихтыяр көче,үз-үзеңә ышану хисе, матурлыкка соклану тәрбияләү.</a:t>
            </a:r>
            <a:endParaRPr lang="ru-RU" sz="3200" dirty="0">
              <a:cs typeface="Arial" charset="0"/>
            </a:endParaRPr>
          </a:p>
          <a:p>
            <a:pPr eaLnBrk="0" hangingPunct="0"/>
            <a:r>
              <a:rPr lang="tt-RU" sz="3200" b="1" dirty="0">
                <a:latin typeface="Times New Roman" pitchFamily="18" charset="0"/>
                <a:cs typeface="Times New Roman" pitchFamily="18" charset="0"/>
              </a:rPr>
              <a:t>Җиһазлау</a:t>
            </a:r>
            <a:r>
              <a:rPr lang="tt-RU" sz="3200" dirty="0">
                <a:latin typeface="Times New Roman" pitchFamily="18" charset="0"/>
                <a:cs typeface="Times New Roman" pitchFamily="18" charset="0"/>
              </a:rPr>
              <a:t>:                                                                                                             Гакыйль Сәгыйревның   “Ике кояш”, “Йөрәк сере”, “Кабатлаланмас моң” дип аталган шигырь җыентыклары</a:t>
            </a:r>
            <a:r>
              <a:rPr lang="tt-RU" sz="3200" b="1" dirty="0">
                <a:latin typeface="Times New Roman" pitchFamily="18" charset="0"/>
                <a:cs typeface="Times New Roman" pitchFamily="18" charset="0"/>
              </a:rPr>
              <a:t>,</a:t>
            </a:r>
            <a:r>
              <a:rPr lang="tt-RU" sz="3200" dirty="0">
                <a:latin typeface="Times New Roman" pitchFamily="18" charset="0"/>
                <a:cs typeface="Times New Roman" pitchFamily="18" charset="0"/>
              </a:rPr>
              <a:t> мультимедиа, компьютер</a:t>
            </a:r>
            <a:r>
              <a:rPr lang="tt-RU" sz="2800" dirty="0">
                <a:latin typeface="Times New Roman" pitchFamily="18" charset="0"/>
                <a:cs typeface="Times New Roman" pitchFamily="18" charset="0"/>
              </a:rPr>
              <a:t>.</a:t>
            </a:r>
            <a:r>
              <a:rPr lang="tt-RU" sz="2800" b="1" dirty="0">
                <a:latin typeface="Times New Roman" pitchFamily="18" charset="0"/>
                <a:cs typeface="Times New Roman" pitchFamily="18" charset="0"/>
              </a:rPr>
              <a:t>                                                                                                                                       </a:t>
            </a:r>
            <a:r>
              <a:rPr lang="tt-RU" sz="2800" dirty="0">
                <a:latin typeface="Times New Roman" pitchFamily="18" charset="0"/>
                <a:cs typeface="Times New Roman" pitchFamily="18" charset="0"/>
              </a:rPr>
              <a:t> </a:t>
            </a:r>
            <a:endParaRPr lang="tt-RU" sz="2800" dirty="0">
              <a:cs typeface="Arial" charset="0"/>
            </a:endParaRPr>
          </a:p>
        </p:txBody>
      </p:sp>
    </p:spTree>
  </p:cSld>
  <p:clrMapOvr>
    <a:masterClrMapping/>
  </p:clrMapOvr>
  <p:transition advClick="0" advTm="1000">
    <p:wipe dir="d"/>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5" name="Рисунок 1" descr="DSC00034.JPG"/>
          <p:cNvPicPr>
            <a:picLocks noChangeAspect="1"/>
          </p:cNvPicPr>
          <p:nvPr/>
        </p:nvPicPr>
        <p:blipFill>
          <a:blip r:embed="rId2" cstate="print"/>
          <a:srcRect/>
          <a:stretch>
            <a:fillRect/>
          </a:stretch>
        </p:blipFill>
        <p:spPr bwMode="auto">
          <a:xfrm>
            <a:off x="250825" y="549275"/>
            <a:ext cx="3937000" cy="5688013"/>
          </a:xfrm>
          <a:prstGeom prst="rect">
            <a:avLst/>
          </a:prstGeom>
          <a:noFill/>
          <a:ln w="9525">
            <a:noFill/>
            <a:miter lim="800000"/>
            <a:headEnd/>
            <a:tailEnd/>
          </a:ln>
        </p:spPr>
      </p:pic>
      <p:pic>
        <p:nvPicPr>
          <p:cNvPr id="16386" name="Рисунок 2" descr="DSC00035.JPG"/>
          <p:cNvPicPr>
            <a:picLocks noChangeAspect="1"/>
          </p:cNvPicPr>
          <p:nvPr/>
        </p:nvPicPr>
        <p:blipFill>
          <a:blip r:embed="rId3" cstate="print"/>
          <a:srcRect/>
          <a:stretch>
            <a:fillRect/>
          </a:stretch>
        </p:blipFill>
        <p:spPr bwMode="auto">
          <a:xfrm>
            <a:off x="3563938" y="2781300"/>
            <a:ext cx="3671887" cy="4076700"/>
          </a:xfrm>
          <a:prstGeom prst="rect">
            <a:avLst/>
          </a:prstGeom>
          <a:noFill/>
          <a:ln w="9525">
            <a:noFill/>
            <a:miter lim="800000"/>
            <a:headEnd/>
            <a:tailEnd/>
          </a:ln>
        </p:spPr>
      </p:pic>
      <p:pic>
        <p:nvPicPr>
          <p:cNvPr id="16387" name="Рисунок 3" descr="DSC00036.JPG"/>
          <p:cNvPicPr>
            <a:picLocks noChangeAspect="1"/>
          </p:cNvPicPr>
          <p:nvPr/>
        </p:nvPicPr>
        <p:blipFill>
          <a:blip r:embed="rId4" cstate="print"/>
          <a:srcRect/>
          <a:stretch>
            <a:fillRect/>
          </a:stretch>
        </p:blipFill>
        <p:spPr bwMode="auto">
          <a:xfrm>
            <a:off x="5651500" y="260350"/>
            <a:ext cx="3492500" cy="3744913"/>
          </a:xfrm>
          <a:prstGeom prst="rect">
            <a:avLst/>
          </a:prstGeom>
          <a:noFill/>
          <a:ln w="9525">
            <a:noFill/>
            <a:miter lim="800000"/>
            <a:headEnd/>
            <a:tailEnd/>
          </a:ln>
        </p:spPr>
      </p:pic>
    </p:spTree>
  </p:cSld>
  <p:clrMapOvr>
    <a:masterClrMapping/>
  </p:clrMapOvr>
  <p:transition advClick="0" advTm="1000">
    <p:wipe dir="d"/>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Заголовок 1"/>
          <p:cNvSpPr>
            <a:spLocks noGrp="1"/>
          </p:cNvSpPr>
          <p:nvPr>
            <p:ph type="title" idx="4294967295"/>
          </p:nvPr>
        </p:nvSpPr>
        <p:spPr>
          <a:xfrm>
            <a:off x="468313" y="-171450"/>
            <a:ext cx="8229600" cy="1223963"/>
          </a:xfrm>
        </p:spPr>
        <p:txBody>
          <a:bodyPr/>
          <a:lstStyle/>
          <a:p>
            <a:pPr algn="ctr"/>
            <a:r>
              <a:rPr lang="ru-RU" sz="6600" b="1"/>
              <a:t>Батырлык</a:t>
            </a:r>
          </a:p>
        </p:txBody>
      </p:sp>
      <p:sp>
        <p:nvSpPr>
          <p:cNvPr id="3" name="Содержимое 2"/>
          <p:cNvSpPr>
            <a:spLocks noGrp="1"/>
          </p:cNvSpPr>
          <p:nvPr>
            <p:ph idx="4294967295"/>
          </p:nvPr>
        </p:nvSpPr>
        <p:spPr>
          <a:xfrm>
            <a:off x="468312" y="908050"/>
            <a:ext cx="8389967" cy="5521346"/>
          </a:xfrm>
        </p:spPr>
        <p:txBody>
          <a:bodyPr>
            <a:noAutofit/>
          </a:bodyPr>
          <a:lstStyle/>
          <a:p>
            <a:pPr>
              <a:lnSpc>
                <a:spcPct val="90000"/>
              </a:lnSpc>
            </a:pPr>
            <a:r>
              <a:rPr lang="ru-RU" dirty="0" err="1">
                <a:cs typeface="Times New Roman" pitchFamily="18" charset="0"/>
              </a:rPr>
              <a:t>Аны</a:t>
            </a:r>
            <a:r>
              <a:rPr lang="tt-RU" dirty="0">
                <a:cs typeface="Times New Roman" pitchFamily="18" charset="0"/>
              </a:rPr>
              <a:t>ң караваты тәрәзә янында гына. Тәрәзәдән бәбкә үләнле киң урам күренеп тора. Урамда –карт тупыллар... Менә ничә еллар инде ул олы дөн</a:t>
            </a:r>
            <a:r>
              <a:rPr lang="ru-RU" dirty="0" err="1">
                <a:cs typeface="Times New Roman" pitchFamily="18" charset="0"/>
              </a:rPr>
              <a:t>ь</a:t>
            </a:r>
            <a:r>
              <a:rPr lang="tt-RU" dirty="0">
                <a:cs typeface="Times New Roman" pitchFamily="18" charset="0"/>
              </a:rPr>
              <a:t>яны шул тәрәзәдән генә күзәтергә мәҗбүр. Шул тәрәзә аша бөтен җирне, дөн</a:t>
            </a:r>
            <a:r>
              <a:rPr lang="ru-RU" dirty="0" err="1">
                <a:cs typeface="Times New Roman" pitchFamily="18" charset="0"/>
              </a:rPr>
              <a:t>ь</a:t>
            </a:r>
            <a:r>
              <a:rPr lang="tt-RU" dirty="0">
                <a:cs typeface="Times New Roman" pitchFamily="18" charset="0"/>
              </a:rPr>
              <a:t>яны күрергә, аңларга омтыла. Аңа җиңел түгел. Ул хәтта утыра да алмый... Еш кына малай чагын искә төшерә. </a:t>
            </a:r>
          </a:p>
          <a:p>
            <a:pPr>
              <a:lnSpc>
                <a:spcPct val="90000"/>
              </a:lnSpc>
            </a:pPr>
            <a:r>
              <a:rPr lang="tt-RU" dirty="0">
                <a:cs typeface="Times New Roman" pitchFamily="18" charset="0"/>
              </a:rPr>
              <a:t>   Мәктәптә иң булдыклы укучы була ул. Бөтен яклап та: шигыр</a:t>
            </a:r>
            <a:r>
              <a:rPr lang="ru-RU" dirty="0" err="1">
                <a:cs typeface="Times New Roman" pitchFamily="18" charset="0"/>
              </a:rPr>
              <a:t>ь</a:t>
            </a:r>
            <a:r>
              <a:rPr lang="tt-RU" dirty="0">
                <a:cs typeface="Times New Roman" pitchFamily="18" charset="0"/>
              </a:rPr>
              <a:t>ләр дә язгалый, ул ясаган рәсемнәргә “10” лы билгесе куйсаң да таманга туры килер сыман</a:t>
            </a:r>
            <a:r>
              <a:rPr lang="tt-RU" sz="2000" dirty="0"/>
              <a:t>.</a:t>
            </a:r>
            <a:endParaRPr lang="ru-RU" sz="2000" dirty="0"/>
          </a:p>
        </p:txBody>
      </p:sp>
    </p:spTree>
  </p:cSld>
  <p:clrMapOvr>
    <a:masterClrMapping/>
  </p:clrMapOvr>
  <p:transition advClick="0" advTm="1000">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ipe(down)">
                                      <p:cBhvr>
                                        <p:cTn id="12"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descr="DSC00026.JPG"/>
          <p:cNvPicPr>
            <a:picLocks noChangeAspect="1"/>
          </p:cNvPicPr>
          <p:nvPr/>
        </p:nvPicPr>
        <p:blipFill>
          <a:blip r:embed="rId2" cstate="print"/>
          <a:srcRect/>
          <a:stretch>
            <a:fillRect/>
          </a:stretch>
        </p:blipFill>
        <p:spPr bwMode="auto">
          <a:xfrm>
            <a:off x="684213" y="404813"/>
            <a:ext cx="8128000" cy="6096000"/>
          </a:xfrm>
          <a:prstGeom prst="rect">
            <a:avLst/>
          </a:prstGeom>
          <a:noFill/>
          <a:ln w="9525">
            <a:noFill/>
            <a:miter lim="800000"/>
            <a:headEnd/>
            <a:tailEnd/>
          </a:ln>
        </p:spPr>
      </p:pic>
    </p:spTree>
  </p:cSld>
  <p:clrMapOvr>
    <a:masterClrMapping/>
  </p:clrMapOvr>
  <p:transition advClick="0" advTm="1000">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circle(in)">
                                      <p:cBhvr>
                                        <p:cTn id="7"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Рисунок 4" descr="DSC00023 - копия.JPG"/>
          <p:cNvPicPr>
            <a:picLocks noChangeAspect="1"/>
          </p:cNvPicPr>
          <p:nvPr/>
        </p:nvPicPr>
        <p:blipFill>
          <a:blip r:embed="rId2" cstate="print"/>
          <a:stretch>
            <a:fillRect/>
          </a:stretch>
        </p:blipFill>
        <p:spPr>
          <a:xfrm>
            <a:off x="251520" y="476672"/>
            <a:ext cx="4248472" cy="5760640"/>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pic>
        <p:nvPicPr>
          <p:cNvPr id="6" name="Рисунок 5" descr="DSC00027.JPG"/>
          <p:cNvPicPr>
            <a:picLocks noChangeAspect="1"/>
          </p:cNvPicPr>
          <p:nvPr/>
        </p:nvPicPr>
        <p:blipFill>
          <a:blip r:embed="rId3" cstate="print"/>
          <a:stretch>
            <a:fillRect/>
          </a:stretch>
        </p:blipFill>
        <p:spPr>
          <a:xfrm>
            <a:off x="4572000" y="332656"/>
            <a:ext cx="4320480" cy="6120680"/>
          </a:xfrm>
          <a:prstGeom prst="rect">
            <a:avLst/>
          </a:prstGeom>
          <a:solidFill>
            <a:srgbClr val="FFFFFF">
              <a:shade val="85000"/>
            </a:srgbClr>
          </a:solidFill>
          <a:ln w="190500" cap="rnd">
            <a:solidFill>
              <a:srgbClr val="FFFFFF"/>
            </a:solidFill>
          </a:ln>
          <a:effectLst>
            <a:outerShdw blurRad="36195" dist="12700" dir="11400000" algn="tl" rotWithShape="0">
              <a:srgbClr val="000000">
                <a:alpha val="33000"/>
              </a:srgbClr>
            </a:outerShdw>
          </a:effectLst>
          <a:scene3d>
            <a:camera prst="perspectiveContrastingLeftFacing">
              <a:rot lat="540000" lon="2100000" rev="0"/>
            </a:camera>
            <a:lightRig rig="soft" dir="t"/>
          </a:scene3d>
          <a:sp3d contourW="12700" prstMaterial="matte">
            <a:bevelT w="63500" h="50800"/>
            <a:contourClr>
              <a:srgbClr val="C0C0C0"/>
            </a:contourClr>
          </a:sp3d>
        </p:spPr>
      </p:pic>
    </p:spTree>
  </p:cSld>
  <p:clrMapOvr>
    <a:masterClrMapping/>
  </p:clrMapOvr>
  <p:transition advClick="0" advTm="1000">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dissolve">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8" presetClass="entr" presetSubtype="16" fill="hold"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diamond(in)">
                                      <p:cBhvr>
                                        <p:cTn id="12"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Содержимое 3"/>
          <p:cNvSpPr>
            <a:spLocks noGrp="1"/>
          </p:cNvSpPr>
          <p:nvPr>
            <p:ph idx="4294967295"/>
          </p:nvPr>
        </p:nvSpPr>
        <p:spPr>
          <a:xfrm>
            <a:off x="0" y="0"/>
            <a:ext cx="9144000" cy="8037513"/>
          </a:xfrm>
          <a:ln>
            <a:solidFill>
              <a:schemeClr val="accent1"/>
            </a:solidFill>
          </a:ln>
        </p:spPr>
        <p:txBody>
          <a:bodyPr/>
          <a:lstStyle/>
          <a:p>
            <a:r>
              <a:rPr lang="tt-RU"/>
              <a:t>Ул җиденче сыйныфны “5” ле билгеләренә генә тәмамлый. Хыялларның иге-чиге булмый. Әмма язмыш рәхимсезлык кыла: көтмәгәндә генә авырый башлый. Юк! Аның язмыш белән ризалашасы килми: ихтыярын туплап шифаханәгә китә, опера</a:t>
            </a:r>
            <a:r>
              <a:rPr lang="ru-RU"/>
              <a:t>ц</a:t>
            </a:r>
            <a:r>
              <a:rPr lang="tt-RU"/>
              <a:t>ия өстәленә ята. Бу аның беренче Батырлыгы.</a:t>
            </a:r>
            <a:endParaRPr lang="ru-RU"/>
          </a:p>
          <a:p>
            <a:r>
              <a:rPr lang="tt-RU"/>
              <a:t>       Өйгә аны носилкага салып кайталар. Елларга торырлык газаплы төннәр, көннәр... Мең төрле уй... Аңа минут саен авыртулар һөҗүм итә, газаплар, әрнүләр ябырыла. Егет һәрбер һөҗүмне кире кага-һәр минуты көрәш белән үтә. Һәр минуты!</a:t>
            </a:r>
            <a:endParaRPr lang="ru-RU"/>
          </a:p>
        </p:txBody>
      </p:sp>
    </p:spTree>
  </p:cSld>
  <p:clrMapOvr>
    <a:masterClrMapping/>
  </p:clrMapOvr>
  <p:transition advClick="0" advTm="1000">
    <p:wipe dir="d"/>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4294967295"/>
          </p:nvPr>
        </p:nvSpPr>
        <p:spPr>
          <a:xfrm>
            <a:off x="0" y="0"/>
            <a:ext cx="9144000" cy="6169025"/>
          </a:xfrm>
        </p:spPr>
        <p:txBody>
          <a:bodyPr>
            <a:normAutofit lnSpcReduction="10000"/>
          </a:bodyPr>
          <a:lstStyle/>
          <a:p>
            <a:pPr algn="just">
              <a:lnSpc>
                <a:spcPct val="90000"/>
              </a:lnSpc>
            </a:pPr>
            <a:r>
              <a:rPr lang="tt-RU" dirty="0"/>
              <a:t>Тора –бара өметсезлекне ниндидер ашкыну, омтылыш алыштыра. Яшәргә, яшәргә! Ничрек тә яшәргә! Ләкин болай гына яшәү, җан асрау аз, бик аз. Нидер эшләргә, ниндидер яхшылык эшләргә кирәк. Язарга иде, рәсем ясарга иде. Кешеләргә әйтәсе килгән сүзләре, фикерләре дә күпме бит аның. Островский язган бит әнә. Фәнис Яруллин да яза. Ул да язар иде дә бит, куллары тыңламый шул... Бер көнне “Огонек” </a:t>
            </a:r>
            <a:r>
              <a:rPr lang="ru-RU" dirty="0"/>
              <a:t>ж</a:t>
            </a:r>
            <a:r>
              <a:rPr lang="tt-RU" dirty="0"/>
              <a:t>урналыннан бер мәкалә укый егет. Тешләре белән рәсем ясаучы рәссам турында. Менә бу ачыш ичмасам. Бу бит бөтен газаплардан котылу дигән сүз. Нишләп  ул булдыралмаска тиеш әле!</a:t>
            </a:r>
            <a:endParaRPr lang="ru-RU" dirty="0"/>
          </a:p>
        </p:txBody>
      </p:sp>
    </p:spTree>
  </p:cSld>
  <p:clrMapOvr>
    <a:masterClrMapping/>
  </p:clrMapOvr>
  <p:transition advClick="0" advTm="1000">
    <p:wipe dir="d"/>
  </p:transition>
  <p:timing>
    <p:tnLst>
      <p:par>
        <p:cTn id="1" dur="indefinite" restart="never" nodeType="tmRoot"/>
      </p:par>
    </p:tnLst>
  </p:timing>
</p:sld>
</file>

<file path=ppt/theme/_rels/theme2.xml.rels><?xml version="1.0" encoding="UTF-8" standalone="yes"?>
<Relationships xmlns="http://schemas.openxmlformats.org/package/2006/relationships"><Relationship Id="rId1" Type="http://schemas.openxmlformats.org/officeDocument/2006/relationships/image" Target="../media/image2.jpeg"/></Relationships>
</file>

<file path=ppt/theme/theme1.xml><?xml version="1.0" encoding="utf-8"?>
<a:theme xmlns:a="http://schemas.openxmlformats.org/drawingml/2006/main" name="Океан">
  <a:themeElements>
    <a:clrScheme name="Океан 1">
      <a:dk1>
        <a:srgbClr val="010199"/>
      </a:dk1>
      <a:lt1>
        <a:srgbClr val="FFFFFF"/>
      </a:lt1>
      <a:dk2>
        <a:srgbClr val="000099"/>
      </a:dk2>
      <a:lt2>
        <a:srgbClr val="FFFFFF"/>
      </a:lt2>
      <a:accent1>
        <a:srgbClr val="33CCCC"/>
      </a:accent1>
      <a:accent2>
        <a:srgbClr val="00C600"/>
      </a:accent2>
      <a:accent3>
        <a:srgbClr val="AAAACA"/>
      </a:accent3>
      <a:accent4>
        <a:srgbClr val="DADADA"/>
      </a:accent4>
      <a:accent5>
        <a:srgbClr val="ADE2E2"/>
      </a:accent5>
      <a:accent6>
        <a:srgbClr val="00B300"/>
      </a:accent6>
      <a:hlink>
        <a:srgbClr val="FFCC00"/>
      </a:hlink>
      <a:folHlink>
        <a:srgbClr val="6699FF"/>
      </a:folHlink>
    </a:clrScheme>
    <a:fontScheme name="Океан">
      <a:majorFont>
        <a:latin typeface="Tahoma"/>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Океан 1">
        <a:dk1>
          <a:srgbClr val="010199"/>
        </a:dk1>
        <a:lt1>
          <a:srgbClr val="FFFFFF"/>
        </a:lt1>
        <a:dk2>
          <a:srgbClr val="000099"/>
        </a:dk2>
        <a:lt2>
          <a:srgbClr val="FFFFFF"/>
        </a:lt2>
        <a:accent1>
          <a:srgbClr val="33CCCC"/>
        </a:accent1>
        <a:accent2>
          <a:srgbClr val="00C600"/>
        </a:accent2>
        <a:accent3>
          <a:srgbClr val="AAAACA"/>
        </a:accent3>
        <a:accent4>
          <a:srgbClr val="DADADA"/>
        </a:accent4>
        <a:accent5>
          <a:srgbClr val="ADE2E2"/>
        </a:accent5>
        <a:accent6>
          <a:srgbClr val="00B300"/>
        </a:accent6>
        <a:hlink>
          <a:srgbClr val="FFCC00"/>
        </a:hlink>
        <a:folHlink>
          <a:srgbClr val="6699FF"/>
        </a:folHlink>
      </a:clrScheme>
      <a:clrMap bg1="dk2" tx1="lt1" bg2="dk1" tx2="lt2" accent1="accent1" accent2="accent2" accent3="accent3" accent4="accent4" accent5="accent5" accent6="accent6" hlink="hlink" folHlink="folHlink"/>
    </a:extraClrScheme>
    <a:extraClrScheme>
      <a:clrScheme name="Океан 2">
        <a:dk1>
          <a:srgbClr val="000066"/>
        </a:dk1>
        <a:lt1>
          <a:srgbClr val="FFFFFF"/>
        </a:lt1>
        <a:dk2>
          <a:srgbClr val="5D93FF"/>
        </a:dk2>
        <a:lt2>
          <a:srgbClr val="FFFFFF"/>
        </a:lt2>
        <a:accent1>
          <a:srgbClr val="6666FF"/>
        </a:accent1>
        <a:accent2>
          <a:srgbClr val="9999FF"/>
        </a:accent2>
        <a:accent3>
          <a:srgbClr val="B6C8FF"/>
        </a:accent3>
        <a:accent4>
          <a:srgbClr val="DADADA"/>
        </a:accent4>
        <a:accent5>
          <a:srgbClr val="B8B8FF"/>
        </a:accent5>
        <a:accent6>
          <a:srgbClr val="8A8AE7"/>
        </a:accent6>
        <a:hlink>
          <a:srgbClr val="FF3300"/>
        </a:hlink>
        <a:folHlink>
          <a:srgbClr val="FF9900"/>
        </a:folHlink>
      </a:clrScheme>
      <a:clrMap bg1="dk2" tx1="lt1" bg2="dk1" tx2="lt2" accent1="accent1" accent2="accent2" accent3="accent3" accent4="accent4" accent5="accent5" accent6="accent6" hlink="hlink" folHlink="folHlink"/>
    </a:extraClrScheme>
    <a:extraClrScheme>
      <a:clrScheme name="Океан 3">
        <a:dk1>
          <a:srgbClr val="000000"/>
        </a:dk1>
        <a:lt1>
          <a:srgbClr val="FFFFFF"/>
        </a:lt1>
        <a:dk2>
          <a:srgbClr val="572E88"/>
        </a:dk2>
        <a:lt2>
          <a:srgbClr val="FFFFFF"/>
        </a:lt2>
        <a:accent1>
          <a:srgbClr val="FF6600"/>
        </a:accent1>
        <a:accent2>
          <a:srgbClr val="FFCC00"/>
        </a:accent2>
        <a:accent3>
          <a:srgbClr val="B4ADC3"/>
        </a:accent3>
        <a:accent4>
          <a:srgbClr val="DADADA"/>
        </a:accent4>
        <a:accent5>
          <a:srgbClr val="FFB8AA"/>
        </a:accent5>
        <a:accent6>
          <a:srgbClr val="E7B900"/>
        </a:accent6>
        <a:hlink>
          <a:srgbClr val="33CCCC"/>
        </a:hlink>
        <a:folHlink>
          <a:srgbClr val="36CC64"/>
        </a:folHlink>
      </a:clrScheme>
      <a:clrMap bg1="dk2" tx1="lt1" bg2="dk1" tx2="lt2" accent1="accent1" accent2="accent2" accent3="accent3" accent4="accent4" accent5="accent5" accent6="accent6" hlink="hlink" folHlink="folHlink"/>
    </a:extraClrScheme>
    <a:extraClrScheme>
      <a:clrScheme name="Океан 4">
        <a:dk1>
          <a:srgbClr val="003366"/>
        </a:dk1>
        <a:lt1>
          <a:srgbClr val="FFFFFF"/>
        </a:lt1>
        <a:dk2>
          <a:srgbClr val="666699"/>
        </a:dk2>
        <a:lt2>
          <a:srgbClr val="FFFFFF"/>
        </a:lt2>
        <a:accent1>
          <a:srgbClr val="9966FF"/>
        </a:accent1>
        <a:accent2>
          <a:srgbClr val="00CC66"/>
        </a:accent2>
        <a:accent3>
          <a:srgbClr val="B8B8CA"/>
        </a:accent3>
        <a:accent4>
          <a:srgbClr val="DADADA"/>
        </a:accent4>
        <a:accent5>
          <a:srgbClr val="CAB8FF"/>
        </a:accent5>
        <a:accent6>
          <a:srgbClr val="00B95C"/>
        </a:accent6>
        <a:hlink>
          <a:srgbClr val="65C8FF"/>
        </a:hlink>
        <a:folHlink>
          <a:srgbClr val="FFCC99"/>
        </a:folHlink>
      </a:clrScheme>
      <a:clrMap bg1="dk2" tx1="lt1" bg2="dk1" tx2="lt2" accent1="accent1" accent2="accent2" accent3="accent3" accent4="accent4" accent5="accent5" accent6="accent6" hlink="hlink" folHlink="folHlink"/>
    </a:extraClrScheme>
    <a:extraClrScheme>
      <a:clrScheme name="Океан 5">
        <a:dk1>
          <a:srgbClr val="000000"/>
        </a:dk1>
        <a:lt1>
          <a:srgbClr val="FFFFFF"/>
        </a:lt1>
        <a:dk2>
          <a:srgbClr val="336600"/>
        </a:dk2>
        <a:lt2>
          <a:srgbClr val="FFFFFF"/>
        </a:lt2>
        <a:accent1>
          <a:srgbClr val="B7C533"/>
        </a:accent1>
        <a:accent2>
          <a:srgbClr val="CCCCFF"/>
        </a:accent2>
        <a:accent3>
          <a:srgbClr val="ADB8AA"/>
        </a:accent3>
        <a:accent4>
          <a:srgbClr val="DADADA"/>
        </a:accent4>
        <a:accent5>
          <a:srgbClr val="D8DFAD"/>
        </a:accent5>
        <a:accent6>
          <a:srgbClr val="B9B9E7"/>
        </a:accent6>
        <a:hlink>
          <a:srgbClr val="FFFFCC"/>
        </a:hlink>
        <a:folHlink>
          <a:srgbClr val="FF9900"/>
        </a:folHlink>
      </a:clrScheme>
      <a:clrMap bg1="dk2" tx1="lt1" bg2="dk1" tx2="lt2" accent1="accent1" accent2="accent2" accent3="accent3" accent4="accent4" accent5="accent5" accent6="accent6" hlink="hlink" folHlink="folHlink"/>
    </a:extraClrScheme>
    <a:extraClrScheme>
      <a:clrScheme name="Океан 6">
        <a:dk1>
          <a:srgbClr val="000000"/>
        </a:dk1>
        <a:lt1>
          <a:srgbClr val="FFFFFF"/>
        </a:lt1>
        <a:dk2>
          <a:srgbClr val="006B80"/>
        </a:dk2>
        <a:lt2>
          <a:srgbClr val="C1CB75"/>
        </a:lt2>
        <a:accent1>
          <a:srgbClr val="6F8406"/>
        </a:accent1>
        <a:accent2>
          <a:srgbClr val="D9E288"/>
        </a:accent2>
        <a:accent3>
          <a:srgbClr val="AABAC0"/>
        </a:accent3>
        <a:accent4>
          <a:srgbClr val="DADADA"/>
        </a:accent4>
        <a:accent5>
          <a:srgbClr val="BBC2AA"/>
        </a:accent5>
        <a:accent6>
          <a:srgbClr val="C4CD7B"/>
        </a:accent6>
        <a:hlink>
          <a:srgbClr val="00CC00"/>
        </a:hlink>
        <a:folHlink>
          <a:srgbClr val="C0FF73"/>
        </a:folHlink>
      </a:clrScheme>
      <a:clrMap bg1="dk2" tx1="lt1" bg2="dk1" tx2="lt2" accent1="accent1" accent2="accent2" accent3="accent3" accent4="accent4" accent5="accent5" accent6="accent6" hlink="hlink" folHlink="folHlink"/>
    </a:extraClrScheme>
    <a:extraClrScheme>
      <a:clrScheme name="Океан 7">
        <a:dk1>
          <a:srgbClr val="5F5F5F"/>
        </a:dk1>
        <a:lt1>
          <a:srgbClr val="FFFFFF"/>
        </a:lt1>
        <a:dk2>
          <a:srgbClr val="FF6600"/>
        </a:dk2>
        <a:lt2>
          <a:srgbClr val="FFFFFF"/>
        </a:lt2>
        <a:accent1>
          <a:srgbClr val="CC6600"/>
        </a:accent1>
        <a:accent2>
          <a:srgbClr val="FF6600"/>
        </a:accent2>
        <a:accent3>
          <a:srgbClr val="FFB8AA"/>
        </a:accent3>
        <a:accent4>
          <a:srgbClr val="DADADA"/>
        </a:accent4>
        <a:accent5>
          <a:srgbClr val="E2B8AA"/>
        </a:accent5>
        <a:accent6>
          <a:srgbClr val="E75C00"/>
        </a:accent6>
        <a:hlink>
          <a:srgbClr val="FFFF99"/>
        </a:hlink>
        <a:folHlink>
          <a:srgbClr val="FFCC99"/>
        </a:folHlink>
      </a:clrScheme>
      <a:clrMap bg1="dk2" tx1="lt1" bg2="dk1" tx2="lt2" accent1="accent1" accent2="accent2" accent3="accent3" accent4="accent4" accent5="accent5" accent6="accent6" hlink="hlink" folHlink="folHlink"/>
    </a:extraClrScheme>
    <a:extraClrScheme>
      <a:clrScheme name="Океан 8">
        <a:dk1>
          <a:srgbClr val="000000"/>
        </a:dk1>
        <a:lt1>
          <a:srgbClr val="FFFFFF"/>
        </a:lt1>
        <a:dk2>
          <a:srgbClr val="FFBA2F"/>
        </a:dk2>
        <a:lt2>
          <a:srgbClr val="A50021"/>
        </a:lt2>
        <a:accent1>
          <a:srgbClr val="FF6600"/>
        </a:accent1>
        <a:accent2>
          <a:srgbClr val="CC6600"/>
        </a:accent2>
        <a:accent3>
          <a:srgbClr val="FFD9AD"/>
        </a:accent3>
        <a:accent4>
          <a:srgbClr val="DADADA"/>
        </a:accent4>
        <a:accent5>
          <a:srgbClr val="FFB8AA"/>
        </a:accent5>
        <a:accent6>
          <a:srgbClr val="B95C00"/>
        </a:accent6>
        <a:hlink>
          <a:srgbClr val="663300"/>
        </a:hlink>
        <a:folHlink>
          <a:srgbClr val="CC990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Городская">
  <a:themeElements>
    <a:clrScheme name="Городская">
      <a:dk1>
        <a:sysClr val="windowText" lastClr="000000"/>
      </a:dk1>
      <a:lt1>
        <a:sysClr val="window" lastClr="FFFFFF"/>
      </a:lt1>
      <a:dk2>
        <a:srgbClr val="424456"/>
      </a:dk2>
      <a:lt2>
        <a:srgbClr val="DEDEDE"/>
      </a:lt2>
      <a:accent1>
        <a:srgbClr val="53548A"/>
      </a:accent1>
      <a:accent2>
        <a:srgbClr val="438086"/>
      </a:accent2>
      <a:accent3>
        <a:srgbClr val="A04DA3"/>
      </a:accent3>
      <a:accent4>
        <a:srgbClr val="C4652D"/>
      </a:accent4>
      <a:accent5>
        <a:srgbClr val="8B5D3D"/>
      </a:accent5>
      <a:accent6>
        <a:srgbClr val="5C92B5"/>
      </a:accent6>
      <a:hlink>
        <a:srgbClr val="67AFBD"/>
      </a:hlink>
      <a:folHlink>
        <a:srgbClr val="C2A874"/>
      </a:folHlink>
    </a:clrScheme>
    <a:fontScheme name="Городская">
      <a:majorFont>
        <a:latin typeface=""/>
        <a:ea typeface=""/>
        <a:cs typeface=""/>
      </a:majorFont>
      <a:minorFont>
        <a:latin typeface=""/>
        <a:ea typeface=""/>
        <a:cs typeface=""/>
      </a:minorFont>
    </a:fontScheme>
    <a:fmtScheme name="Городская">
      <a:fillStyleLst>
        <a:solidFill>
          <a:schemeClr val="phClr"/>
        </a:solidFill>
        <a:gradFill rotWithShape="1">
          <a:gsLst>
            <a:gs pos="0">
              <a:schemeClr val="phClr">
                <a:tint val="1000"/>
                <a:satMod val="255000"/>
              </a:schemeClr>
            </a:gs>
            <a:gs pos="55000">
              <a:schemeClr val="phClr">
                <a:tint val="12000"/>
                <a:satMod val="255000"/>
              </a:schemeClr>
            </a:gs>
            <a:gs pos="100000">
              <a:schemeClr val="phClr">
                <a:tint val="45000"/>
                <a:satMod val="250000"/>
              </a:schemeClr>
            </a:gs>
          </a:gsLst>
          <a:path path="circle">
            <a:fillToRect l="-40000" t="-90000" r="140000" b="190000"/>
          </a:path>
        </a:gradFill>
        <a:gradFill rotWithShape="1">
          <a:gsLst>
            <a:gs pos="0">
              <a:schemeClr val="phClr">
                <a:tint val="43000"/>
                <a:satMod val="165000"/>
              </a:schemeClr>
            </a:gs>
            <a:gs pos="55000">
              <a:schemeClr val="phClr">
                <a:tint val="83000"/>
                <a:satMod val="155000"/>
              </a:schemeClr>
            </a:gs>
            <a:gs pos="100000">
              <a:schemeClr val="phClr">
                <a:shade val="85000"/>
              </a:schemeClr>
            </a:gs>
          </a:gsLst>
          <a:path path="circle">
            <a:fillToRect l="-40000" t="-90000" r="140000" b="190000"/>
          </a:path>
        </a:gradFill>
      </a:fillStyleLst>
      <a:lnStyleLst>
        <a:ln w="9525" cap="flat" cmpd="sng" algn="ctr">
          <a:solidFill>
            <a:schemeClr val="phClr"/>
          </a:solidFill>
          <a:prstDash val="solid"/>
        </a:ln>
        <a:ln w="19050" cap="flat" cmpd="sng" algn="ctr">
          <a:solidFill>
            <a:schemeClr val="phClr"/>
          </a:solidFill>
          <a:prstDash val="solid"/>
        </a:ln>
        <a:ln w="31750" cap="flat" cmpd="sng" algn="ctr">
          <a:solidFill>
            <a:schemeClr val="phClr"/>
          </a:solidFill>
          <a:prstDash val="solid"/>
        </a:ln>
      </a:lnStyleLst>
      <a:effectStyleLst>
        <a:effectStyle>
          <a:effectLst>
            <a:outerShdw blurRad="51500" dist="25400" dir="5400000" rotWithShape="0">
              <a:srgbClr val="000000">
                <a:alpha val="40000"/>
              </a:srgbClr>
            </a:outerShdw>
          </a:effectLst>
        </a:effectStyle>
        <a:effectStyle>
          <a:effectLst>
            <a:outerShdw blurRad="50800" dist="25400" dir="5400000" rotWithShape="0">
              <a:srgbClr val="000000">
                <a:alpha val="4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flat" dir="t">
              <a:rot lat="0" lon="0" rev="20040000"/>
            </a:lightRig>
          </a:scene3d>
          <a:sp3d contourW="12700" prstMaterial="dkEdge">
            <a:bevelT w="25400" h="38100" prst="convex"/>
            <a:contourClr>
              <a:schemeClr val="phClr">
                <a:satMod val="115000"/>
              </a:schemeClr>
            </a:contourClr>
          </a:sp3d>
        </a:effectStyle>
      </a:effectStyleLst>
      <a:bgFillStyleLst>
        <a:solidFill>
          <a:schemeClr val="phClr"/>
        </a:solidFill>
        <a:gradFill rotWithShape="1">
          <a:gsLst>
            <a:gs pos="100000">
              <a:schemeClr val="phClr">
                <a:tint val="80000"/>
                <a:satMod val="250000"/>
              </a:schemeClr>
            </a:gs>
            <a:gs pos="60000">
              <a:schemeClr val="phClr">
                <a:shade val="38000"/>
                <a:satMod val="175000"/>
              </a:schemeClr>
            </a:gs>
            <a:gs pos="0">
              <a:schemeClr val="phClr">
                <a:shade val="30000"/>
                <a:satMod val="175000"/>
              </a:schemeClr>
            </a:gs>
          </a:gsLst>
          <a:lin ang="5400000" scaled="0"/>
        </a:gradFill>
        <a:blipFill>
          <a:blip xmlns:r="http://schemas.openxmlformats.org/officeDocument/2006/relationships" r:embed="rId1">
            <a:duotone>
              <a:schemeClr val="phClr">
                <a:shade val="48000"/>
              </a:schemeClr>
              <a:schemeClr val="phClr">
                <a:tint val="96000"/>
                <a:satMod val="150000"/>
              </a:schemeClr>
            </a:duotone>
          </a:blip>
          <a:tile tx="0" ty="0" sx="80000" sy="80000" flip="none" algn="tl"/>
        </a:blipFill>
      </a:bgFillStyleLst>
    </a:fmtScheme>
  </a:themeElements>
  <a:objectDefaults/>
  <a:extraClrSchemeLst/>
</a:theme>
</file>

<file path=ppt/theme/theme3.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Urban</Template>
  <TotalTime>476</TotalTime>
  <Words>934</Words>
  <Application>Microsoft Office PowerPoint</Application>
  <PresentationFormat>Экран (4:3)</PresentationFormat>
  <Paragraphs>59</Paragraphs>
  <Slides>21</Slides>
  <Notes>1</Notes>
  <HiddenSlides>0</HiddenSlides>
  <MMClips>0</MMClips>
  <ScaleCrop>false</ScaleCrop>
  <HeadingPairs>
    <vt:vector size="4" baseType="variant">
      <vt:variant>
        <vt:lpstr>Тема</vt:lpstr>
      </vt:variant>
      <vt:variant>
        <vt:i4>2</vt:i4>
      </vt:variant>
      <vt:variant>
        <vt:lpstr>Заголовки слайдов</vt:lpstr>
      </vt:variant>
      <vt:variant>
        <vt:i4>21</vt:i4>
      </vt:variant>
    </vt:vector>
  </HeadingPairs>
  <TitlesOfParts>
    <vt:vector size="23" baseType="lpstr">
      <vt:lpstr>Океан</vt:lpstr>
      <vt:lpstr>Городская</vt:lpstr>
      <vt:lpstr>Слайд 1</vt:lpstr>
      <vt:lpstr>Гакыйль  СӘГЫЙРЕВ</vt:lpstr>
      <vt:lpstr>Слайд 3</vt:lpstr>
      <vt:lpstr>Слайд 4</vt:lpstr>
      <vt:lpstr>Батырлык</vt:lpstr>
      <vt:lpstr>Слайд 6</vt:lpstr>
      <vt:lpstr>Слайд 7</vt:lpstr>
      <vt:lpstr>Слайд 8</vt:lpstr>
      <vt:lpstr>Слайд 9</vt:lpstr>
      <vt:lpstr>Слайд 10</vt:lpstr>
      <vt:lpstr>             яшәү үзе дә...</vt:lpstr>
      <vt:lpstr>Слайд 12</vt:lpstr>
      <vt:lpstr>Слайд 13</vt:lpstr>
      <vt:lpstr>Слайд 14</vt:lpstr>
      <vt:lpstr>Кирәк түгел андый-мондый бәхетне...</vt:lpstr>
      <vt:lpstr>Слайд 16</vt:lpstr>
      <vt:lpstr>Слайд 17</vt:lpstr>
      <vt:lpstr>Слайд 18</vt:lpstr>
      <vt:lpstr>Слайд 19</vt:lpstr>
      <vt:lpstr>Слайд 20</vt:lpstr>
      <vt:lpstr>Слайд 21</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Гакыйль  СӘГЫЙРЕВ</dc:title>
  <dc:creator>Лейля</dc:creator>
  <cp:lastModifiedBy>Admin</cp:lastModifiedBy>
  <cp:revision>70</cp:revision>
  <dcterms:created xsi:type="dcterms:W3CDTF">2011-02-07T08:46:28Z</dcterms:created>
  <dcterms:modified xsi:type="dcterms:W3CDTF">2013-02-12T17:10:33Z</dcterms:modified>
</cp:coreProperties>
</file>