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6" r:id="rId4"/>
    <p:sldId id="258" r:id="rId5"/>
    <p:sldId id="259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FF8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518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EA76-840C-4DA4-8B67-A933AE40DED2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5A4F-014C-486C-8EEE-5040031B22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EA76-840C-4DA4-8B67-A933AE40DED2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5A4F-014C-486C-8EEE-5040031B22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EA76-840C-4DA4-8B67-A933AE40DED2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5A4F-014C-486C-8EEE-5040031B22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EA76-840C-4DA4-8B67-A933AE40DED2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5A4F-014C-486C-8EEE-5040031B22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EA76-840C-4DA4-8B67-A933AE40DED2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5A4F-014C-486C-8EEE-5040031B22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EA76-840C-4DA4-8B67-A933AE40DED2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5A4F-014C-486C-8EEE-5040031B22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EA76-840C-4DA4-8B67-A933AE40DED2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5A4F-014C-486C-8EEE-5040031B22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EA76-840C-4DA4-8B67-A933AE40DED2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5A4F-014C-486C-8EEE-5040031B22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EA76-840C-4DA4-8B67-A933AE40DED2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5A4F-014C-486C-8EEE-5040031B22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EA76-840C-4DA4-8B67-A933AE40DED2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5A4F-014C-486C-8EEE-5040031B22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CEA76-840C-4DA4-8B67-A933AE40DED2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95A4F-014C-486C-8EEE-5040031B224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CEA76-840C-4DA4-8B67-A933AE40DED2}" type="datetimeFigureOut">
              <a:rPr lang="ru-RU" smtClean="0"/>
              <a:t>20.03.2013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95A4F-014C-486C-8EEE-5040031B224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9000">
              <a:schemeClr val="accent4">
                <a:lumMod val="40000"/>
                <a:lumOff val="6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83122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latin typeface="Monotype Corsiva" pitchFamily="66" charset="0"/>
              </a:rPr>
              <a:t>Повторение изученного </a:t>
            </a:r>
            <a:br>
              <a:rPr lang="ru-RU" sz="6600" b="1" dirty="0" smtClean="0">
                <a:latin typeface="Monotype Corsiva" pitchFamily="66" charset="0"/>
              </a:rPr>
            </a:br>
            <a:r>
              <a:rPr lang="ru-RU" sz="6600" b="1" dirty="0" smtClean="0">
                <a:latin typeface="Monotype Corsiva" pitchFamily="66" charset="0"/>
              </a:rPr>
              <a:t>о частицах.</a:t>
            </a:r>
            <a:endParaRPr lang="ru-RU" sz="66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143512"/>
            <a:ext cx="8229600" cy="982651"/>
          </a:xfrm>
        </p:spPr>
        <p:txBody>
          <a:bodyPr>
            <a:normAutofit lnSpcReduction="10000"/>
          </a:bodyPr>
          <a:lstStyle/>
          <a:p>
            <a:pPr algn="r">
              <a:buNone/>
            </a:pPr>
            <a:r>
              <a:rPr lang="ru-RU" sz="1800" dirty="0" smtClean="0"/>
              <a:t>Учитель: </a:t>
            </a:r>
            <a:r>
              <a:rPr lang="ru-RU" sz="1800" dirty="0" err="1" smtClean="0"/>
              <a:t>Конивец</a:t>
            </a:r>
            <a:r>
              <a:rPr lang="ru-RU" sz="1800" dirty="0" smtClean="0"/>
              <a:t> В.И.</a:t>
            </a:r>
          </a:p>
          <a:p>
            <a:pPr algn="r">
              <a:buNone/>
            </a:pPr>
            <a:r>
              <a:rPr lang="ru-RU" sz="1800" dirty="0"/>
              <a:t>у</a:t>
            </a:r>
            <a:r>
              <a:rPr lang="ru-RU" sz="1800" dirty="0" smtClean="0"/>
              <a:t>читель русского языка и литературы </a:t>
            </a:r>
          </a:p>
          <a:p>
            <a:pPr algn="r">
              <a:buNone/>
            </a:pPr>
            <a:r>
              <a:rPr lang="ru-RU" sz="1800" dirty="0" smtClean="0"/>
              <a:t>КГУ «СОШ №6 г.Сарани»</a:t>
            </a:r>
            <a:endParaRPr lang="ru-RU" sz="1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714488"/>
            <a:ext cx="8229600" cy="2857520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latin typeface="Monotype Corsiva" pitchFamily="66" charset="0"/>
              </a:rPr>
              <a:t>Лингвистическая разминка.</a:t>
            </a:r>
            <a:endParaRPr lang="ru-RU" sz="6000" b="1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339709"/>
          </a:xfrm>
        </p:spPr>
        <p:txBody>
          <a:bodyPr>
            <a:normAutofit fontScale="625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C:\Users\Сергей\Desktop\image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3714751"/>
            <a:ext cx="2500330" cy="294724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Сергей\Desktop\загруженно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142852"/>
            <a:ext cx="2428892" cy="23334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4000">
              <a:schemeClr val="accent6">
                <a:lumMod val="40000"/>
                <a:lumOff val="6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357321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tx1"/>
                </a:solidFill>
              </a:rPr>
              <a:t>1.Чем осложнено предложение? Верните предложение со знаками.</a:t>
            </a:r>
            <a:r>
              <a:rPr lang="ru-RU" sz="3600" dirty="0" smtClean="0">
                <a:solidFill>
                  <a:schemeClr val="tx1"/>
                </a:solidFill>
              </a:rPr>
              <a:t/>
            </a:r>
            <a:br>
              <a:rPr lang="ru-RU" sz="3600" dirty="0" smtClean="0">
                <a:solidFill>
                  <a:schemeClr val="tx1"/>
                </a:solidFill>
              </a:rPr>
            </a:br>
            <a:endParaRPr lang="ru-RU" sz="3600" b="1" dirty="0">
              <a:latin typeface="Arial Black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357298"/>
            <a:ext cx="8215370" cy="4572032"/>
          </a:xfrm>
        </p:spPr>
        <p:txBody>
          <a:bodyPr>
            <a:noAutofit/>
          </a:bodyPr>
          <a:lstStyle/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- Здравствуй, пёстрая осинка, ранней осени краса.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- К счастью, погода наладилась.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- Бесконечная поверхность моря была, к удивлению, тихой и гладкой.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- Дни поздней осени бранят обыкновенно, но мне она мила, читатель дорогой!</a:t>
            </a:r>
          </a:p>
          <a:p>
            <a:pPr algn="l"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1"/>
                </a:solidFill>
              </a:rPr>
              <a:t>- День сегодня, кажется, будет тёплым и ясным.</a:t>
            </a:r>
          </a:p>
          <a:p>
            <a:pPr algn="l"/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4000">
              <a:schemeClr val="accent6">
                <a:lumMod val="40000"/>
                <a:lumOff val="6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rmAutofit fontScale="90000"/>
          </a:bodyPr>
          <a:lstStyle/>
          <a:p>
            <a:r>
              <a:rPr lang="ru-RU" sz="4000" b="1" dirty="0"/>
              <a:t>2. Поставь слово в начальную форму</a:t>
            </a:r>
            <a:r>
              <a:rPr lang="ru-RU" sz="4000" dirty="0"/>
              <a:t>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5072098"/>
          </a:xfrm>
        </p:spPr>
        <p:txBody>
          <a:bodyPr/>
          <a:lstStyle/>
          <a:p>
            <a:r>
              <a:rPr lang="ru-RU" dirty="0"/>
              <a:t>- улучшает;</a:t>
            </a:r>
          </a:p>
          <a:p>
            <a:r>
              <a:rPr lang="ru-RU" dirty="0"/>
              <a:t>- улучшит;</a:t>
            </a:r>
          </a:p>
          <a:p>
            <a:r>
              <a:rPr lang="ru-RU" dirty="0"/>
              <a:t>- ароматного;</a:t>
            </a:r>
          </a:p>
          <a:p>
            <a:r>
              <a:rPr lang="ru-RU" dirty="0"/>
              <a:t>- золотистыми;</a:t>
            </a:r>
          </a:p>
          <a:p>
            <a:r>
              <a:rPr lang="ru-RU" dirty="0"/>
              <a:t>- рассматривает;</a:t>
            </a:r>
          </a:p>
          <a:p>
            <a:r>
              <a:rPr lang="ru-RU" dirty="0"/>
              <a:t>- ко мне;</a:t>
            </a:r>
          </a:p>
          <a:p>
            <a:r>
              <a:rPr lang="ru-RU" dirty="0"/>
              <a:t>- к вам;</a:t>
            </a:r>
          </a:p>
          <a:p>
            <a:r>
              <a:rPr lang="ru-RU" dirty="0"/>
              <a:t>- с нами.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78000">
              <a:schemeClr val="accent6">
                <a:lumMod val="40000"/>
                <a:lumOff val="6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01080" cy="2725734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b="1" dirty="0"/>
              <a:t>3. Сколько букв и сколько звуков в словах</a:t>
            </a:r>
            <a:r>
              <a:rPr lang="ru-RU" sz="4000" dirty="0"/>
              <a:t>: </a:t>
            </a:r>
            <a:r>
              <a:rPr lang="ru-RU" sz="4000" dirty="0" smtClean="0"/>
              <a:t/>
            </a:r>
            <a:br>
              <a:rPr lang="ru-RU" sz="4000" dirty="0" smtClean="0"/>
            </a:br>
            <a:r>
              <a:rPr lang="ru-RU" dirty="0"/>
              <a:t>баян, поёшь, янтарь, праздник.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2050" name="Picture 2" descr="C:\Users\Сергей\Desktop\images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071678"/>
            <a:ext cx="2071702" cy="19034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 descr="C:\Users\Сергей\Desktop\загруженное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9256" y="2071678"/>
            <a:ext cx="2514600" cy="19621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052" name="Picture 4" descr="C:\Users\Сергей\Desktop\images (2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4572008"/>
            <a:ext cx="3714776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3" name="Picture 5" descr="C:\Users\Сергей\Desktop\загруженное (2).jpg"/>
          <p:cNvPicPr>
            <a:picLocks noGrp="1" noChangeAspect="1" noChangeArrowheads="1"/>
          </p:cNvPicPr>
          <p:nvPr>
            <p:ph idx="1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2357422" y="3318473"/>
            <a:ext cx="3143272" cy="225366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64000">
              <a:schemeClr val="accent4">
                <a:lumMod val="20000"/>
                <a:lumOff val="80000"/>
              </a:schemeClr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96842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3075" name="Picture 3" descr="C:\Users\Сергей\Desktop\images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67204" y="4286256"/>
            <a:ext cx="2657722" cy="19907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4929223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b="1" dirty="0"/>
              <a:t>Скоро оказалось, что красавица горда и обидчива. У неё было четыре шипа, и однажды она сказала ему:</a:t>
            </a:r>
          </a:p>
          <a:p>
            <a:pPr>
              <a:buNone/>
            </a:pPr>
            <a:r>
              <a:rPr lang="ru-RU" b="1" dirty="0"/>
              <a:t>- Пусть приходят тигры, не боюсь я их когтей!</a:t>
            </a:r>
          </a:p>
          <a:p>
            <a:pPr>
              <a:buNone/>
            </a:pPr>
            <a:r>
              <a:rPr lang="ru-RU" b="1" dirty="0"/>
              <a:t>- На моей планете тигры же не водятся, - возразил Маленький принц.- И потом, ведь тигры не едят траву.</a:t>
            </a:r>
          </a:p>
          <a:p>
            <a:pPr>
              <a:buNone/>
            </a:pPr>
            <a:r>
              <a:rPr lang="ru-RU" b="1" dirty="0"/>
              <a:t>- Я-то не трава, - тихо заметил цветок.</a:t>
            </a:r>
          </a:p>
          <a:p>
            <a:pPr>
              <a:buNone/>
            </a:pPr>
            <a:r>
              <a:rPr lang="ru-RU" b="1" dirty="0"/>
              <a:t>- Простите же меня…</a:t>
            </a:r>
          </a:p>
          <a:p>
            <a:pPr>
              <a:buNone/>
            </a:pPr>
            <a:r>
              <a:rPr lang="ru-RU" b="1" dirty="0"/>
              <a:t>- Нет, уж тигры мне не страшны ни капельки, но я ужасно боюсь сквозняков. Нет ли у вас ширмы?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2000">
              <a:srgbClr val="FFFF00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3786215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/>
              <a:t>- Что такое частица?</a:t>
            </a:r>
          </a:p>
          <a:p>
            <a:pPr>
              <a:buFont typeface="Wingdings" pitchFamily="2" charset="2"/>
              <a:buChar char="ü"/>
            </a:pPr>
            <a:r>
              <a:rPr lang="ru-RU" b="1" dirty="0"/>
              <a:t>- На какие разряды </a:t>
            </a:r>
            <a:r>
              <a:rPr lang="ru-RU" b="1" dirty="0" smtClean="0"/>
              <a:t>делятся</a:t>
            </a:r>
          </a:p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/>
              <a:t>частицы?</a:t>
            </a:r>
          </a:p>
          <a:p>
            <a:pPr>
              <a:buFont typeface="Wingdings" pitchFamily="2" charset="2"/>
              <a:buChar char="ü"/>
            </a:pPr>
            <a:r>
              <a:rPr lang="ru-RU" b="1" dirty="0"/>
              <a:t>- Какие частицы всегда пишутся раздельно?</a:t>
            </a:r>
          </a:p>
          <a:p>
            <a:pPr>
              <a:buFont typeface="Wingdings" pitchFamily="2" charset="2"/>
              <a:buChar char="ü"/>
            </a:pPr>
            <a:r>
              <a:rPr lang="ru-RU" b="1" dirty="0"/>
              <a:t>- Какие частицы всегда пишутся через дефис?</a:t>
            </a:r>
          </a:p>
          <a:p>
            <a:pPr>
              <a:buNone/>
            </a:pPr>
            <a:endParaRPr lang="ru-RU" b="1" dirty="0"/>
          </a:p>
        </p:txBody>
      </p:sp>
      <p:pic>
        <p:nvPicPr>
          <p:cNvPr id="4099" name="Picture 3" descr="C:\Users\Сергей\Desktop\загруженное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142852"/>
            <a:ext cx="2114550" cy="2162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100" name="Picture 4" descr="C:\Users\Сергей\Desktop\images (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4714875"/>
            <a:ext cx="2571768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5000">
              <a:srgbClr val="1DFF83"/>
            </a:gs>
            <a:gs pos="100000">
              <a:schemeClr val="bg1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Autofit/>
          </a:bodyPr>
          <a:lstStyle/>
          <a:p>
            <a:pPr algn="l"/>
            <a:r>
              <a:rPr lang="ru-RU" sz="2800" b="1" dirty="0"/>
              <a:t>Замените следующие предложения или словосочетания фразеологизмом с частицей ни и запишите их в тетрадь.</a:t>
            </a:r>
            <a:br>
              <a:rPr lang="ru-RU" sz="2800" b="1" dirty="0"/>
            </a:b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714488"/>
            <a:ext cx="8229600" cy="4411675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dirty="0"/>
              <a:t>- Встал очень рано (ни свет ни заря);</a:t>
            </a:r>
          </a:p>
          <a:p>
            <a:pPr>
              <a:buNone/>
            </a:pPr>
            <a:r>
              <a:rPr lang="ru-RU" dirty="0"/>
              <a:t>- Сделать что-то некстати (ни к селу ни к городу);</a:t>
            </a:r>
          </a:p>
          <a:p>
            <a:pPr>
              <a:buNone/>
            </a:pPr>
            <a:r>
              <a:rPr lang="ru-RU" dirty="0"/>
              <a:t>- Очень тесно (ни стать ни сесть);</a:t>
            </a:r>
          </a:p>
          <a:p>
            <a:pPr>
              <a:buNone/>
            </a:pPr>
            <a:r>
              <a:rPr lang="ru-RU" dirty="0"/>
              <a:t>- Сделать что-то неожиданно, без видимых причин (ни с того ни с сего);</a:t>
            </a:r>
          </a:p>
          <a:p>
            <a:pPr>
              <a:buNone/>
            </a:pPr>
            <a:r>
              <a:rPr lang="ru-RU" dirty="0"/>
              <a:t>- Так говорят о человеке, который сильно испуган (ни жив ни мёртв);</a:t>
            </a:r>
          </a:p>
          <a:p>
            <a:pPr>
              <a:buNone/>
            </a:pPr>
            <a:r>
              <a:rPr lang="ru-RU" dirty="0"/>
              <a:t>- Никаких известий, сведений о человеке (ни слуху ни духу);</a:t>
            </a:r>
          </a:p>
          <a:p>
            <a:pPr>
              <a:buNone/>
            </a:pPr>
            <a:r>
              <a:rPr lang="ru-RU" dirty="0"/>
              <a:t>- Ничем не выделяющийся, заурядный человек (ни рыба ни мясо).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428868"/>
            <a:ext cx="8229600" cy="1143000"/>
          </a:xfrm>
        </p:spPr>
        <p:txBody>
          <a:bodyPr/>
          <a:lstStyle/>
          <a:p>
            <a:r>
              <a:rPr lang="ru-RU" b="1" dirty="0" smtClean="0">
                <a:latin typeface="Arial Black" pitchFamily="34" charset="0"/>
              </a:rPr>
              <a:t>Спасибо за работу!</a:t>
            </a:r>
            <a:endParaRPr lang="ru-RU" b="1" dirty="0"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57892"/>
            <a:ext cx="8229600" cy="26827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5122" name="Picture 2" descr="C:\Users\Сергей\Desktop\загруженное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2057400" cy="22193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3" name="Picture 3" descr="C:\Users\Сергей\Desktop\загруженное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86116" y="357166"/>
            <a:ext cx="2466975" cy="18478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4" name="Picture 4" descr="C:\Users\Сергей\Desktop\images (5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3429000"/>
            <a:ext cx="2571768" cy="2624140"/>
          </a:xfrm>
          <a:prstGeom prst="rect">
            <a:avLst/>
          </a:prstGeom>
          <a:noFill/>
        </p:spPr>
      </p:pic>
      <p:pic>
        <p:nvPicPr>
          <p:cNvPr id="5125" name="Picture 5" descr="C:\Users\Сергей\Desktop\images (6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3571876"/>
            <a:ext cx="2571768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6" name="Picture 6" descr="C:\Users\Сергей\Desktop\загруженное (6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43702" y="285728"/>
            <a:ext cx="2143125" cy="2143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127" name="Picture 7" descr="C:\Users\Сергей\Desktop\images (8).jpg"/>
          <p:cNvPicPr>
            <a:picLocks noChangeAspect="1" noChangeArrowheads="1"/>
          </p:cNvPicPr>
          <p:nvPr/>
        </p:nvPicPr>
        <p:blipFill>
          <a:blip r:embed="rId7"/>
          <a:srcRect b="5556"/>
          <a:stretch>
            <a:fillRect/>
          </a:stretch>
        </p:blipFill>
        <p:spPr bwMode="auto">
          <a:xfrm>
            <a:off x="6429388" y="3500438"/>
            <a:ext cx="2470694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360</Words>
  <Application>Microsoft Office PowerPoint</Application>
  <PresentationFormat>Экран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Повторение изученного  о частицах.</vt:lpstr>
      <vt:lpstr>Лингвистическая разминка.</vt:lpstr>
      <vt:lpstr>1.Чем осложнено предложение? Верните предложение со знаками. </vt:lpstr>
      <vt:lpstr>2. Поставь слово в начальную форму: </vt:lpstr>
      <vt:lpstr>3. Сколько букв и сколько звуков в словах:  баян, поёшь, янтарь, праздник.  </vt:lpstr>
      <vt:lpstr>Слайд 6</vt:lpstr>
      <vt:lpstr>Слайд 7</vt:lpstr>
      <vt:lpstr>Замените следующие предложения или словосочетания фразеологизмом с частицей ни и запишите их в тетрадь. </vt:lpstr>
      <vt:lpstr>Спасибо за работу!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Лингвистическая разминка.</dc:title>
  <dc:creator>Сергей</dc:creator>
  <cp:lastModifiedBy>Сергей</cp:lastModifiedBy>
  <cp:revision>6</cp:revision>
  <dcterms:created xsi:type="dcterms:W3CDTF">2013-03-20T10:56:55Z</dcterms:created>
  <dcterms:modified xsi:type="dcterms:W3CDTF">2013-03-20T11:48:01Z</dcterms:modified>
</cp:coreProperties>
</file>