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60" r:id="rId5"/>
    <p:sldId id="261" r:id="rId6"/>
    <p:sldId id="263" r:id="rId7"/>
    <p:sldId id="264" r:id="rId8"/>
    <p:sldId id="265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44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4B56-F22E-49A1-9B9C-88175861AA69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9B556-DF71-4997-A86A-4F5DF027D8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4B56-F22E-49A1-9B9C-88175861AA69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9B556-DF71-4997-A86A-4F5DF027D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4B56-F22E-49A1-9B9C-88175861AA69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9B556-DF71-4997-A86A-4F5DF027D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4B56-F22E-49A1-9B9C-88175861AA69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9B556-DF71-4997-A86A-4F5DF027D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4B56-F22E-49A1-9B9C-88175861AA69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109B556-DF71-4997-A86A-4F5DF027D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4B56-F22E-49A1-9B9C-88175861AA69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9B556-DF71-4997-A86A-4F5DF027D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4B56-F22E-49A1-9B9C-88175861AA69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9B556-DF71-4997-A86A-4F5DF027D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4B56-F22E-49A1-9B9C-88175861AA69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9B556-DF71-4997-A86A-4F5DF027D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4B56-F22E-49A1-9B9C-88175861AA69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9B556-DF71-4997-A86A-4F5DF027D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4B56-F22E-49A1-9B9C-88175861AA69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9B556-DF71-4997-A86A-4F5DF027D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4B56-F22E-49A1-9B9C-88175861AA69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9B556-DF71-4997-A86A-4F5DF027D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1514B56-F22E-49A1-9B9C-88175861AA69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109B556-DF71-4997-A86A-4F5DF027D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bol.ru/upload/iblock/484/48467507fe7db636ddf16b9c26b2946c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2030" y="332656"/>
            <a:ext cx="8229600" cy="6525344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rgbClr val="FFFF00"/>
                </a:solidFill>
              </a:rPr>
              <a:t>МБОУ </a:t>
            </a:r>
            <a:r>
              <a:rPr lang="ru-RU" sz="1800" dirty="0" err="1" smtClean="0">
                <a:solidFill>
                  <a:srgbClr val="FFFF00"/>
                </a:solidFill>
              </a:rPr>
              <a:t>Харганатская</a:t>
            </a:r>
            <a:r>
              <a:rPr lang="ru-RU" sz="1800" dirty="0" smtClean="0">
                <a:solidFill>
                  <a:srgbClr val="FFFF00"/>
                </a:solidFill>
              </a:rPr>
              <a:t> средняя общеобразовательная школа </a:t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1800" dirty="0" smtClean="0">
                <a:solidFill>
                  <a:srgbClr val="FFFF00"/>
                </a:solidFill>
              </a:rPr>
              <a:t>им. Д.Д. </a:t>
            </a:r>
            <a:r>
              <a:rPr lang="ru-RU" sz="1800" dirty="0" err="1" smtClean="0">
                <a:solidFill>
                  <a:srgbClr val="FFFF00"/>
                </a:solidFill>
              </a:rPr>
              <a:t>Лубсанова</a:t>
            </a:r>
            <a:r>
              <a:rPr lang="ru-RU" sz="1800" dirty="0" smtClean="0">
                <a:solidFill>
                  <a:srgbClr val="FFFF00"/>
                </a:solidFill>
              </a:rPr>
              <a:t/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1800" dirty="0" smtClean="0">
                <a:solidFill>
                  <a:srgbClr val="FFFF00"/>
                </a:solidFill>
              </a:rPr>
              <a:t/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1800" dirty="0" smtClean="0">
                <a:solidFill>
                  <a:srgbClr val="FFFF00"/>
                </a:solidFill>
              </a:rPr>
              <a:t/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1800" dirty="0" smtClean="0">
                <a:solidFill>
                  <a:srgbClr val="FFFF00"/>
                </a:solidFill>
              </a:rPr>
              <a:t/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3100" dirty="0" smtClean="0">
                <a:solidFill>
                  <a:srgbClr val="FFFF00"/>
                </a:solidFill>
              </a:rPr>
              <a:t>Творческий проект </a:t>
            </a:r>
            <a:br>
              <a:rPr lang="ru-RU" sz="3100" dirty="0" smtClean="0">
                <a:solidFill>
                  <a:srgbClr val="FFFF00"/>
                </a:solidFill>
              </a:rPr>
            </a:br>
            <a:r>
              <a:rPr lang="ru-RU" sz="3100" dirty="0" smtClean="0">
                <a:solidFill>
                  <a:srgbClr val="FFFF00"/>
                </a:solidFill>
              </a:rPr>
              <a:t/>
            </a:r>
            <a:br>
              <a:rPr lang="ru-RU" sz="3100" dirty="0" smtClean="0">
                <a:solidFill>
                  <a:srgbClr val="FFFF00"/>
                </a:solidFill>
              </a:rPr>
            </a:br>
            <a:r>
              <a:rPr lang="ru-RU" sz="3100" dirty="0" smtClean="0">
                <a:solidFill>
                  <a:srgbClr val="FFFF00"/>
                </a:solidFill>
              </a:rPr>
              <a:t/>
            </a:r>
            <a:br>
              <a:rPr lang="ru-RU" sz="3100" dirty="0" smtClean="0">
                <a:solidFill>
                  <a:srgbClr val="FFFF00"/>
                </a:solidFill>
              </a:rPr>
            </a:br>
            <a:r>
              <a:rPr lang="ru-RU" sz="3100" dirty="0" smtClean="0">
                <a:solidFill>
                  <a:srgbClr val="FFFF00"/>
                </a:solidFill>
              </a:rPr>
              <a:t>Тема: «Солнце в зените»</a:t>
            </a:r>
            <a:br>
              <a:rPr lang="ru-RU" sz="3100" dirty="0" smtClean="0">
                <a:solidFill>
                  <a:srgbClr val="FFFF00"/>
                </a:solidFill>
              </a:rPr>
            </a:br>
            <a:r>
              <a:rPr lang="ru-RU" sz="3100" dirty="0" smtClean="0">
                <a:solidFill>
                  <a:srgbClr val="FFFF00"/>
                </a:solidFill>
              </a:rPr>
              <a:t>(о творчестве нашего художника земляка </a:t>
            </a:r>
            <a:br>
              <a:rPr lang="ru-RU" sz="3100" dirty="0" smtClean="0">
                <a:solidFill>
                  <a:srgbClr val="FFFF00"/>
                </a:solidFill>
              </a:rPr>
            </a:br>
            <a:r>
              <a:rPr lang="ru-RU" sz="3100" dirty="0" err="1" smtClean="0">
                <a:solidFill>
                  <a:srgbClr val="FFFF00"/>
                </a:solidFill>
              </a:rPr>
              <a:t>Бадмажапова</a:t>
            </a:r>
            <a:r>
              <a:rPr lang="ru-RU" sz="3100" dirty="0" smtClean="0">
                <a:solidFill>
                  <a:srgbClr val="FFFF00"/>
                </a:solidFill>
              </a:rPr>
              <a:t> </a:t>
            </a:r>
            <a:r>
              <a:rPr lang="ru-RU" sz="3100" dirty="0" err="1" smtClean="0">
                <a:solidFill>
                  <a:srgbClr val="FFFF00"/>
                </a:solidFill>
              </a:rPr>
              <a:t>Дондока</a:t>
            </a:r>
            <a:r>
              <a:rPr lang="ru-RU" sz="3100" dirty="0" smtClean="0">
                <a:solidFill>
                  <a:srgbClr val="FFFF00"/>
                </a:solidFill>
              </a:rPr>
              <a:t> </a:t>
            </a:r>
            <a:r>
              <a:rPr lang="ru-RU" sz="3100" dirty="0" err="1" smtClean="0">
                <a:solidFill>
                  <a:srgbClr val="FFFF00"/>
                </a:solidFill>
              </a:rPr>
              <a:t>Раднаевича</a:t>
            </a:r>
            <a:r>
              <a:rPr lang="ru-RU" sz="3100" dirty="0" smtClean="0">
                <a:solidFill>
                  <a:srgbClr val="FFFF00"/>
                </a:solidFill>
              </a:rPr>
              <a:t>)</a:t>
            </a:r>
            <a:br>
              <a:rPr lang="ru-RU" sz="3100" dirty="0" smtClean="0">
                <a:solidFill>
                  <a:srgbClr val="FFFF00"/>
                </a:solidFill>
              </a:rPr>
            </a:br>
            <a:r>
              <a:rPr lang="ru-RU" sz="3100" dirty="0" smtClean="0">
                <a:solidFill>
                  <a:srgbClr val="FFFF0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SharkBelle\Desktop\Дондок Раднаевич\бадмажапов\письмо 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197" t="50000" r="23336"/>
          <a:stretch>
            <a:fillRect/>
          </a:stretch>
        </p:blipFill>
        <p:spPr bwMode="auto">
          <a:xfrm rot="5400000">
            <a:off x="1108232" y="225878"/>
            <a:ext cx="6858000" cy="64062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67944" y="-315416"/>
            <a:ext cx="5076056" cy="7173416"/>
          </a:xfrm>
        </p:spPr>
        <p:txBody>
          <a:bodyPr>
            <a:noAutofit/>
          </a:bodyPr>
          <a:lstStyle/>
          <a:p>
            <a:pPr algn="l"/>
            <a:r>
              <a:rPr lang="ru-RU" sz="3600" dirty="0" err="1" smtClean="0">
                <a:solidFill>
                  <a:srgbClr val="FFFF00"/>
                </a:solidFill>
                <a:latin typeface="+mn-lt"/>
              </a:rPr>
              <a:t>Бадмажапов</a:t>
            </a:r>
            <a:r>
              <a:rPr lang="ru-RU" sz="360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+mn-lt"/>
              </a:rPr>
              <a:t>Дондок</a:t>
            </a:r>
            <a:r>
              <a:rPr lang="ru-RU" sz="360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+mn-lt"/>
              </a:rPr>
              <a:t>Раднаевич</a:t>
            </a:r>
            <a:endParaRPr lang="ru-RU" sz="20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selorodnoe.ru/images/big_02_21_12_12_35_12.jpg"/>
          <p:cNvPicPr/>
          <p:nvPr/>
        </p:nvPicPr>
        <p:blipFill>
          <a:blip r:embed="rId2" cstate="print"/>
          <a:srcRect l="4412" t="1370" r="4412" b="4110"/>
          <a:stretch>
            <a:fillRect/>
          </a:stretch>
        </p:blipFill>
        <p:spPr bwMode="auto">
          <a:xfrm>
            <a:off x="0" y="692696"/>
            <a:ext cx="4067944" cy="47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bol.ru/upload/iblock/484/48467507fe7db636ddf16b9c26b2946c.jpg">
            <a:hlinkClick r:id="rId2" tgtFrame="&quot;_blank&quot;" tooltip="&quot;Увеличить изображение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737320"/>
            <a:ext cx="511256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Выставка «Виражи истории» 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2010 год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Бурятия буддийская</a:t>
            </a:r>
            <a:endParaRPr lang="ru-RU" dirty="0"/>
          </a:p>
        </p:txBody>
      </p:sp>
      <p:pic>
        <p:nvPicPr>
          <p:cNvPr id="2053" name="Picture 5" descr="C:\Users\SharkBelle\Desktop\Дондок Раднаевич\бадмажапов\письмо 004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260" t="2635" r="3563" b="5149"/>
          <a:stretch>
            <a:fillRect/>
          </a:stretch>
        </p:blipFill>
        <p:spPr bwMode="auto">
          <a:xfrm>
            <a:off x="0" y="1340768"/>
            <a:ext cx="3744416" cy="5040560"/>
          </a:xfrm>
          <a:prstGeom prst="rect">
            <a:avLst/>
          </a:prstGeom>
          <a:noFill/>
        </p:spPr>
      </p:pic>
      <p:pic>
        <p:nvPicPr>
          <p:cNvPr id="2054" name="Picture 6" descr="C:\Users\SharkBelle\Desktop\Дондок Раднаевич\бадмажапов\письмо 013.jpg"/>
          <p:cNvPicPr>
            <a:picLocks noChangeAspect="1" noChangeArrowheads="1"/>
          </p:cNvPicPr>
          <p:nvPr/>
        </p:nvPicPr>
        <p:blipFill>
          <a:blip r:embed="rId3" cstate="print"/>
          <a:srcRect t="1913" r="2573" b="13960"/>
          <a:stretch>
            <a:fillRect/>
          </a:stretch>
        </p:blipFill>
        <p:spPr bwMode="auto">
          <a:xfrm>
            <a:off x="3779912" y="1196752"/>
            <a:ext cx="3402378" cy="4032448"/>
          </a:xfrm>
          <a:prstGeom prst="rect">
            <a:avLst/>
          </a:prstGeom>
          <a:noFill/>
        </p:spPr>
      </p:pic>
      <p:pic>
        <p:nvPicPr>
          <p:cNvPr id="2055" name="Picture 7" descr="C:\Users\SharkBelle\Desktop\Дондок Раднаевич\бадмажапов\письмо 014.jpg"/>
          <p:cNvPicPr>
            <a:picLocks noChangeAspect="1" noChangeArrowheads="1"/>
          </p:cNvPicPr>
          <p:nvPr/>
        </p:nvPicPr>
        <p:blipFill>
          <a:blip r:embed="rId4" cstate="print"/>
          <a:srcRect l="1524" b="34705"/>
          <a:stretch>
            <a:fillRect/>
          </a:stretch>
        </p:blipFill>
        <p:spPr bwMode="auto">
          <a:xfrm>
            <a:off x="6372200" y="4335433"/>
            <a:ext cx="2771800" cy="2522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SharkBelle\Desktop\Дондок Раднаевич\бадмажапов\письмо 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844" t="7417" r="34116" b="10351"/>
          <a:stretch>
            <a:fillRect/>
          </a:stretch>
        </p:blipFill>
        <p:spPr bwMode="auto">
          <a:xfrm rot="5400000">
            <a:off x="2094606" y="-1272671"/>
            <a:ext cx="4968552" cy="91873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SharkBelle\Desktop\Дондок Раднаевич\бадмажапов\письмо 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659" r="23436" b="47680"/>
          <a:stretch>
            <a:fillRect/>
          </a:stretch>
        </p:blipFill>
        <p:spPr bwMode="auto">
          <a:xfrm rot="5400000">
            <a:off x="1473485" y="-141845"/>
            <a:ext cx="6724159" cy="700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harkBelle\Desktop\Дондок Раднаевич\бадмажапов\письмо 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459" t="6304" r="30349" b="54427"/>
          <a:stretch>
            <a:fillRect/>
          </a:stretch>
        </p:blipFill>
        <p:spPr bwMode="auto">
          <a:xfrm rot="5142597">
            <a:off x="-172490" y="1633999"/>
            <a:ext cx="5619141" cy="45074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Портрет участника войны</a:t>
            </a:r>
            <a:endParaRPr lang="ru-RU" dirty="0"/>
          </a:p>
        </p:txBody>
      </p:sp>
      <p:pic>
        <p:nvPicPr>
          <p:cNvPr id="6147" name="Picture 3" descr="C:\Users\SharkBelle\Desktop\Дондок Раднаевич\бадмажапов\письмо 008.jpg"/>
          <p:cNvPicPr>
            <a:picLocks noChangeAspect="1" noChangeArrowheads="1"/>
          </p:cNvPicPr>
          <p:nvPr/>
        </p:nvPicPr>
        <p:blipFill>
          <a:blip r:embed="rId3" cstate="print"/>
          <a:srcRect l="1054" t="4110" r="3885" b="34579"/>
          <a:stretch>
            <a:fillRect/>
          </a:stretch>
        </p:blipFill>
        <p:spPr bwMode="auto">
          <a:xfrm>
            <a:off x="4751512" y="1196752"/>
            <a:ext cx="4392488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SharkBelle\Desktop\Дондок Раднаевич\бадмажапов\письмо 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59481" cy="7081641"/>
          </a:xfrm>
          <a:prstGeom prst="rect">
            <a:avLst/>
          </a:prstGeom>
          <a:noFill/>
        </p:spPr>
      </p:pic>
      <p:pic>
        <p:nvPicPr>
          <p:cNvPr id="7171" name="Picture 3" descr="C:\Users\SharkBelle\Desktop\Дондок Раднаевич\бадмажапов\письмо 009.jpg"/>
          <p:cNvPicPr>
            <a:picLocks noChangeAspect="1" noChangeArrowheads="1"/>
          </p:cNvPicPr>
          <p:nvPr/>
        </p:nvPicPr>
        <p:blipFill>
          <a:blip r:embed="rId3" cstate="print"/>
          <a:srcRect r="2669"/>
          <a:stretch>
            <a:fillRect/>
          </a:stretch>
        </p:blipFill>
        <p:spPr bwMode="auto">
          <a:xfrm>
            <a:off x="4716016" y="620688"/>
            <a:ext cx="4104456" cy="5788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SharkBelle\Desktop\Дондок Раднаевич\бадмажапов\письмо 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8624" t="43495" r="33551" b="12562"/>
          <a:stretch>
            <a:fillRect/>
          </a:stretch>
        </p:blipFill>
        <p:spPr bwMode="auto">
          <a:xfrm>
            <a:off x="2483768" y="0"/>
            <a:ext cx="4392488" cy="7004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104</TotalTime>
  <Words>18</Words>
  <Application>Microsoft Office PowerPoint</Application>
  <PresentationFormat>Экран (4:3)</PresentationFormat>
  <Paragraphs>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МБОУ Харганатская средняя общеобразовательная школа  им. Д.Д. Лубсанова    Творческий проект    Тема: «Солнце в зените» (о творчестве нашего художника земляка  Бадмажапова Дондока Раднаевича)    </vt:lpstr>
      <vt:lpstr>Бадмажапов Дондок Раднаевич</vt:lpstr>
      <vt:lpstr>Выставка «Виражи истории»  2010 год</vt:lpstr>
      <vt:lpstr>Бурятия буддийская</vt:lpstr>
      <vt:lpstr>Слайд 5</vt:lpstr>
      <vt:lpstr>Слайд 6</vt:lpstr>
      <vt:lpstr>Портрет участника войны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SharkBelle</dc:creator>
  <cp:lastModifiedBy>SharkBelle</cp:lastModifiedBy>
  <cp:revision>9</cp:revision>
  <dcterms:created xsi:type="dcterms:W3CDTF">2013-03-19T06:40:26Z</dcterms:created>
  <dcterms:modified xsi:type="dcterms:W3CDTF">2013-03-20T10:15:13Z</dcterms:modified>
</cp:coreProperties>
</file>