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75" r:id="rId3"/>
    <p:sldId id="294" r:id="rId4"/>
    <p:sldId id="291" r:id="rId5"/>
    <p:sldId id="265" r:id="rId6"/>
    <p:sldId id="290" r:id="rId7"/>
    <p:sldId id="276" r:id="rId8"/>
    <p:sldId id="278" r:id="rId9"/>
    <p:sldId id="260" r:id="rId10"/>
    <p:sldId id="273" r:id="rId11"/>
    <p:sldId id="29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4DCEF-1191-4583-B303-0FBBF58B4B3C}" type="datetimeFigureOut">
              <a:rPr lang="ru-RU"/>
              <a:pPr>
                <a:defRPr/>
              </a:pPr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19D0D-2B2F-4EB6-A75D-96410078B6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07D9B-7057-48EF-A9DD-9B1D314FD2FD}" type="datetimeFigureOut">
              <a:rPr lang="ru-RU"/>
              <a:pPr>
                <a:defRPr/>
              </a:pPr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7ACEB-9451-4D28-B37B-BF12D0D4CA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10C2E-49F2-4B98-B9C7-229B9389C5B1}" type="datetimeFigureOut">
              <a:rPr lang="ru-RU"/>
              <a:pPr>
                <a:defRPr/>
              </a:pPr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AB844-1492-4473-B99B-54FF71A110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DA4AB-DD8E-4C8A-88B4-DEEAD51B4F0E}" type="datetimeFigureOut">
              <a:rPr lang="ru-RU"/>
              <a:pPr>
                <a:defRPr/>
              </a:pPr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5841D-7145-45E9-BD71-F1DFCE686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9C5E3-302A-4A75-8C42-24C3AB03710F}" type="datetimeFigureOut">
              <a:rPr lang="ru-RU"/>
              <a:pPr>
                <a:defRPr/>
              </a:pPr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376DE-0F73-447B-BB07-FE1DC03892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24B3C-AFD8-4F09-A840-51DE9CFB95E4}" type="datetimeFigureOut">
              <a:rPr lang="ru-RU"/>
              <a:pPr>
                <a:defRPr/>
              </a:pPr>
              <a:t>20.03.2013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B2C9F-6F02-4CB8-96C9-01EF3F44CB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1CAC3-517C-4204-8C10-B0F37E2C3C72}" type="datetimeFigureOut">
              <a:rPr lang="ru-RU"/>
              <a:pPr>
                <a:defRPr/>
              </a:pPr>
              <a:t>20.03.2013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59B4A-F76A-4336-89DF-5E74BC618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587C8-4085-4359-A145-D03568271378}" type="datetimeFigureOut">
              <a:rPr lang="ru-RU"/>
              <a:pPr>
                <a:defRPr/>
              </a:pPr>
              <a:t>20.03.2013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DD107-D9C5-4904-A46D-5E3C41BA0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28671-94A0-466E-B56F-5848A556DCD3}" type="datetimeFigureOut">
              <a:rPr lang="ru-RU"/>
              <a:pPr>
                <a:defRPr/>
              </a:pPr>
              <a:t>20.03.2013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D5E13-7192-4374-BD35-8704F5752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2604D-439D-40AF-924B-DFF7D5A4C0EA}" type="datetimeFigureOut">
              <a:rPr lang="ru-RU"/>
              <a:pPr>
                <a:defRPr/>
              </a:pPr>
              <a:t>20.03.2013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B5439-F02D-42B8-B69F-154D8ADD71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4EC4F-2CA1-4AAC-8102-AD85A64FB5F3}" type="datetimeFigureOut">
              <a:rPr lang="ru-RU"/>
              <a:pPr>
                <a:defRPr/>
              </a:pPr>
              <a:t>20.03.2013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1B43E-633E-4159-AE57-47C0FD694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36C111-7EB2-4018-AB8C-2AF893AEEBEA}" type="datetimeFigureOut">
              <a:rPr lang="ru-RU"/>
              <a:pPr>
                <a:defRPr/>
              </a:pPr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707D92-0839-4839-B8B7-5BBC764848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ownloads\muzika_dlya_vsex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cuments\iz_chego_zhe-iz_chego_zhe_minus.mp3" TargetMode="Externa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ownloads\Mamochka.Moya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invamama.ru/go.php?http://www.gifzona.ru/pozd_8m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ownloads\&#1070;&#1088;&#1080;&#1081;_&#1063;&#1080;&#1095;&#1082;&#1086;&#1074;_-_&#1047;&#1076;&#1088;&#1072;&#1074;&#1089;&#1090;&#1074;&#1091;&#1081;&#1090;&#1077;,_&#1084;&#1072;&#1084;&#1099;_(-).mp3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hyperlink" Target="http://invamama.ru/go.php?http://www.gifzona.ru/pozd_8m.htm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ownloads\._.CHastushki-minusovka_-_vot_eta._._(iPlayer.fm).mp3" TargetMode="Externa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img.sunhome.ru/UsersGallery/Cards/92/61839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muzika_dlya_vsex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928688" y="7143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46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0" name="Picture 2" descr="http://img15.nnm.ru/c/8/8/d/4/9c24f9154e210db70a2aca7a7a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z_chego_zhe-iz_chego_zhe_minus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rcRect/>
          <a:stretch>
            <a:fillRect/>
          </a:stretch>
        </p:blipFill>
        <p:spPr>
          <a:xfrm>
            <a:off x="4000500" y="357188"/>
            <a:ext cx="304800" cy="304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7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900igr.net/datas/biologija/Mir-ptits/0018-018-Spasibo-za-vnimani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Mamochka.Mo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85813" y="428625"/>
            <a:ext cx="366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90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2714625" y="3857625"/>
            <a:ext cx="4714875" cy="3000375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14339" name="Picture 2" descr="http://gifzona.ru/i/8/8marta_42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miranimashek.com/_ph/213/2/34780796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luxfon.com/pic/201203/1280x800/luxfon.com-787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57188"/>
            <a:ext cx="9144000" cy="721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C:\Users\user\Desktop\Mail_20121216\IMG (5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571500"/>
            <a:ext cx="3500438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user\Desktop\Mail_20121216\IMG (7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3" y="-285750"/>
            <a:ext cx="300037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Юрий_Чичков_-_Здравствуйте,_мамы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42875" y="1428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Desktop\Mail_20121216\IMG (8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38" y="3214688"/>
            <a:ext cx="250031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7411" name="Picture 2" descr="http://cs4177.userapi.com/u123662904/153243738/x_c7da51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Прямоугольник 4"/>
          <p:cNvSpPr>
            <a:spLocks noChangeArrowheads="1"/>
          </p:cNvSpPr>
          <p:nvPr/>
        </p:nvSpPr>
        <p:spPr bwMode="auto">
          <a:xfrm>
            <a:off x="5500688" y="3929063"/>
            <a:ext cx="3643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2050" name="Picture 2" descr="C:\Users\user\Desktop\Mail_20121216\IMG_0002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214313"/>
            <a:ext cx="4786312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user\Desktop\Mail_20121216\IMG_00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88" y="1357313"/>
            <a:ext cx="3643312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img0.liveinternet.ru/images/attach/c/1/56/114/56114932_s_8_mart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C:\Users\user\Desktop\Mail_20121216\IMG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1428750"/>
            <a:ext cx="5857875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gifzona.ru/i/8/8marta_83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s017.radikal.ru/i431/1110/bf/4a99831f0b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._.CHastushki-minusovka_-_vot_eta._.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214438" y="857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7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v-suhovey.narod.ru/62/albums/congratulations/1990-e/slides/91zar1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0</Words>
  <Application>Microsoft Office PowerPoint</Application>
  <PresentationFormat>Экран (4:3)</PresentationFormat>
  <Paragraphs>0</Paragraphs>
  <Slides>11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Calibri</vt:lpstr>
      <vt:lpstr>Arial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пк</cp:lastModifiedBy>
  <cp:revision>35</cp:revision>
  <dcterms:created xsi:type="dcterms:W3CDTF">2013-01-24T05:53:56Z</dcterms:created>
  <dcterms:modified xsi:type="dcterms:W3CDTF">2013-03-20T17:28:42Z</dcterms:modified>
</cp:coreProperties>
</file>