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060848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93305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Рисунок 6" descr="b1bc22c34ed9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373216"/>
            <a:ext cx="1302906" cy="12401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13F66-34A1-4A7D-B520-7AFC7A4EA07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BEC6C-9013-46B2-A952-394EDBE9E0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paper27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3694670"/>
            <a:ext cx="9144000" cy="3163330"/>
          </a:xfrm>
          <a:prstGeom prst="rect">
            <a:avLst/>
          </a:prstGeom>
        </p:spPr>
      </p:pic>
      <p:pic>
        <p:nvPicPr>
          <p:cNvPr id="8" name="Рисунок 7" descr="paper27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548680"/>
            <a:ext cx="9144000" cy="3163330"/>
          </a:xfrm>
          <a:prstGeom prst="rect">
            <a:avLst/>
          </a:prstGeom>
        </p:spPr>
      </p:pic>
      <p:pic>
        <p:nvPicPr>
          <p:cNvPr id="9" name="Рисунок 8" descr="paper27.jpg"/>
          <p:cNvPicPr>
            <a:picLocks noChangeAspect="1"/>
          </p:cNvPicPr>
          <p:nvPr userDrawn="1"/>
        </p:nvPicPr>
        <p:blipFill>
          <a:blip r:embed="rId4" cstate="print"/>
          <a:srcRect t="75561"/>
          <a:stretch>
            <a:fillRect/>
          </a:stretch>
        </p:blipFill>
        <p:spPr>
          <a:xfrm>
            <a:off x="0" y="0"/>
            <a:ext cx="9144000" cy="7730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428736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 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500174"/>
            <a:ext cx="79582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Викторина </a:t>
            </a:r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Мир профессий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4143380"/>
            <a:ext cx="4500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АВТОР: учитель начальных классов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первой квалификационной категории Макарова Надежда Николаевна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357166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МБОУ «</a:t>
            </a:r>
            <a:r>
              <a:rPr lang="ru-RU" dirty="0" err="1" smtClean="0">
                <a:solidFill>
                  <a:srgbClr val="7030A0"/>
                </a:solidFill>
              </a:rPr>
              <a:t>Хозесановская</a:t>
            </a:r>
            <a:r>
              <a:rPr lang="ru-RU" dirty="0" smtClean="0">
                <a:solidFill>
                  <a:srgbClr val="7030A0"/>
                </a:solidFill>
              </a:rPr>
              <a:t> средняя общеобразовательная школа </a:t>
            </a:r>
            <a:r>
              <a:rPr lang="ru-RU" dirty="0" err="1" smtClean="0">
                <a:solidFill>
                  <a:srgbClr val="7030A0"/>
                </a:solidFill>
              </a:rPr>
              <a:t>Кайбицкого</a:t>
            </a:r>
            <a:r>
              <a:rPr lang="ru-RU" dirty="0" smtClean="0">
                <a:solidFill>
                  <a:srgbClr val="7030A0"/>
                </a:solidFill>
              </a:rPr>
              <a:t> муниципального района Республики Татарстан»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585789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2013 год.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первым узнает все новости и приносит их в редакцию?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1500174"/>
            <a:ext cx="4309080" cy="71039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Журналист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4338" name="Picture 2" descr="http://i.piccy.info/i5/05/21/382105/Journali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071678"/>
            <a:ext cx="3810000" cy="4629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Кому в работе нужны кисти, краски и мольберт?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1571612"/>
            <a:ext cx="4666270" cy="638952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Художник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3314" name="Picture 2" descr="http://www.volokonovka.biz/upload/27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214554"/>
            <a:ext cx="3500462" cy="4445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добывает из-под земли каменный уголь?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1428736"/>
            <a:ext cx="4523394" cy="853266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Шахтер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2290" name="Picture 2" descr="http://static.diary.ru/userdir/1/7/0/4/170471/392855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071678"/>
            <a:ext cx="3214710" cy="4592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Как называют повара на корабле?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1571612"/>
            <a:ext cx="3880452" cy="56751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Кок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1266" name="Picture 2" descr="http://ua.coolreferat.com/ref-2_258477698-29239.cool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143116"/>
            <a:ext cx="3419478" cy="4356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умеет делать новую обувь и чинить старую?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1428736"/>
            <a:ext cx="4737708" cy="71039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Сапожник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0242" name="Picture 2" descr="http://www.zhaba.ru/_pics/yxir90za3vbu5c3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357430"/>
            <a:ext cx="2928958" cy="415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вступает в бой с огнем?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1214422"/>
            <a:ext cx="4880584" cy="638952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Пожарный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9218" name="Picture 2" descr="http://img-fotki.yandex.ru/get/6203/71869607.3c/0_731e9_6b0a99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357430"/>
            <a:ext cx="4071966" cy="4009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92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поможет найти нужную книгу?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1571612"/>
            <a:ext cx="5237774" cy="71039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Библиотекарь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8194" name="Picture 2" descr="http://www.kroncbs.ru/nulled_files/125/142/h_92b209054c1c7bbb932ef5806dc734d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285992"/>
            <a:ext cx="435771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шьет одежду для детей и взрослых?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1500174"/>
            <a:ext cx="4952022" cy="638952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Портной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7170" name="Picture 2" descr="http://www.bankreceptov.ru/pic/skazki-00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214554"/>
            <a:ext cx="292912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Кем работал Печкин из книги про дядю Федора?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1428736"/>
            <a:ext cx="4666270" cy="924704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Почтальон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6148" name="Picture 4" descr="http://cs418930.userapi.com/v418930007/173/Xo19X6lqr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214554"/>
            <a:ext cx="5753100" cy="4181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Благодаря его мастерству на сцене оживают любимые герои.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1428736"/>
            <a:ext cx="4237642" cy="781828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Актер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5123" name="Picture 3" descr="C:\Documents and Settings\Админ2\Рабочий стол\щн7ще7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71744"/>
            <a:ext cx="8086725" cy="2382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7772400" cy="1112859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Врач, сталевар, строитель— это... 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1000108"/>
            <a:ext cx="5309212" cy="924704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Профессии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2530" name="Picture 2" descr="http://www.stihi.ru/pics/2010/11/24/7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643050"/>
            <a:ext cx="3171825" cy="4838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готовит к работе в театре и цирке зверей и птиц?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1500174"/>
            <a:ext cx="4880584" cy="924704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Дрессировщик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098" name="Picture 2" descr="http://www.logvanov.r52.ru/data/illustra/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143116"/>
            <a:ext cx="33909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357166"/>
            <a:ext cx="7429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Молодцы!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2052" name="Picture 4" descr="http://ic.pics.livejournal.com/01vyacheslav/23083325/156574/156574_origina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214554"/>
            <a:ext cx="3571900" cy="3571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4285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обучает школьников основам разных наук?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1643050"/>
            <a:ext cx="5809278" cy="781828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Учитель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1506" name="Picture 2" descr="http://www.studentsoftheworld.info/sites/society/img/29385_teach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357430"/>
            <a:ext cx="2857500" cy="4086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главный на корабле?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1142984"/>
            <a:ext cx="4380518" cy="781828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Капитан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0482" name="Picture 2" descr="http://badnews.org.ru/_nw/23/3968169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000240"/>
            <a:ext cx="3571900" cy="4459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Кто помогает сохранить здоровье домашним животным?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1428736"/>
            <a:ext cx="4666270" cy="71039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Ветеринар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9458" name="Picture 2" descr="http://s2.hubimg.com/u/2792617_f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357430"/>
            <a:ext cx="4166740" cy="421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главный человек в лесу?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1285860"/>
            <a:ext cx="4380518" cy="781828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Лесник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8434" name="Picture 2" descr="http://www.fotokonkurs.ru/uploads/photos/contests/2012/03/20/5/6b8a470183770a236c7a95fae21f21b5/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500306"/>
            <a:ext cx="342902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сочиняет музыку?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1142984"/>
            <a:ext cx="4880584" cy="71039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Композитор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7410" name="Picture 2" descr="http://www.mihaimargineanu.ro/wp-content/uploads/2010/12/compo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285992"/>
            <a:ext cx="5238750" cy="3924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74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исполняет сочинения (произведения) композитора?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1500174"/>
            <a:ext cx="4523394" cy="781828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Музыкант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6386" name="Picture 2" descr="http://mxm.by/protect.php?img=/pics/gallery/phpAADYnE_i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285992"/>
            <a:ext cx="5572164" cy="4179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Кто старается сделать здания не похожими друг на друга?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1643050"/>
            <a:ext cx="4523394" cy="781828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Архитектор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5362" name="Picture 2" descr="http://www.zateevo.ru/userfiles/image/Otveti_kosheya/021209/ok021209_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428868"/>
            <a:ext cx="3943350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203</Words>
  <Application>Microsoft Office PowerPoint</Application>
  <PresentationFormat>Экран (4:3)</PresentationFormat>
  <Paragraphs>47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</vt:lpstr>
      <vt:lpstr>Врач, сталевар, строитель— это... </vt:lpstr>
      <vt:lpstr>Кто обучает школьников основам разных наук?</vt:lpstr>
      <vt:lpstr>Кто главный на корабле? </vt:lpstr>
      <vt:lpstr>Кто помогает сохранить здоровье домашним животным?</vt:lpstr>
      <vt:lpstr>Кто главный человек в лесу? </vt:lpstr>
      <vt:lpstr>Кто сочиняет музыку? </vt:lpstr>
      <vt:lpstr>Кто исполняет сочинения (произведения) композитора? </vt:lpstr>
      <vt:lpstr>Кто старается сделать здания не похожими друг на друга? </vt:lpstr>
      <vt:lpstr>Кто первым узнает все новости и приносит их в редакцию? </vt:lpstr>
      <vt:lpstr>Кому в работе нужны кисти, краски и мольберт? </vt:lpstr>
      <vt:lpstr>Кто добывает из-под земли каменный уголь?</vt:lpstr>
      <vt:lpstr>Как называют повара на корабле? </vt:lpstr>
      <vt:lpstr>Кто умеет делать новую обувь и чинить старую?</vt:lpstr>
      <vt:lpstr>Кто вступает в бой с огнем? </vt:lpstr>
      <vt:lpstr>Кто поможет найти нужную книгу? </vt:lpstr>
      <vt:lpstr>Кто шьет одежду для детей и взрослых?</vt:lpstr>
      <vt:lpstr>Кем работал Печкин из книги про дядю Федора?</vt:lpstr>
      <vt:lpstr>Благодаря его мастерству на сцене оживают любимые герои.</vt:lpstr>
      <vt:lpstr>Кто готовит к работе в театре и цирке зверей и птиц?</vt:lpstr>
      <vt:lpstr>Слайд 21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ееее</cp:lastModifiedBy>
  <cp:revision>12</cp:revision>
  <dcterms:created xsi:type="dcterms:W3CDTF">2012-01-26T17:14:38Z</dcterms:created>
  <dcterms:modified xsi:type="dcterms:W3CDTF">2013-01-22T12:22:02Z</dcterms:modified>
</cp:coreProperties>
</file>