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7" r:id="rId3"/>
    <p:sldId id="259" r:id="rId4"/>
    <p:sldId id="260" r:id="rId5"/>
    <p:sldId id="261" r:id="rId6"/>
    <p:sldId id="262" r:id="rId7"/>
    <p:sldId id="268" r:id="rId8"/>
    <p:sldId id="263" r:id="rId9"/>
    <p:sldId id="269" r:id="rId10"/>
    <p:sldId id="264" r:id="rId11"/>
    <p:sldId id="265" r:id="rId12"/>
    <p:sldId id="266" r:id="rId13"/>
    <p:sldId id="257" r:id="rId14"/>
    <p:sldId id="258" r:id="rId15"/>
    <p:sldId id="274" r:id="rId16"/>
    <p:sldId id="275" r:id="rId17"/>
    <p:sldId id="276" r:id="rId18"/>
    <p:sldId id="277" r:id="rId19"/>
    <p:sldId id="278" r:id="rId20"/>
    <p:sldId id="280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prezentatsii/geografija/Ural/014-Reki-i-ozjora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redbook.ru/kir73-3.ht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redbook.ru/kir73-3.ht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redbook.ru/kir73-3.ht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redbook.ru/kir73-3.htm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ino.disneyjazz.net/f03-01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hyperlink" Target="http://md10.ru/kamennuy_vek/1036_orudiya_truda_kamennogo_veka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geografija/Ural/0014-014-Reki-i-ozjora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9" t="29897" r="2982"/>
          <a:stretch/>
        </p:blipFill>
        <p:spPr bwMode="auto">
          <a:xfrm>
            <a:off x="1" y="-20855"/>
            <a:ext cx="9144000" cy="7439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747464"/>
            <a:ext cx="7200800" cy="32403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Река времени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615733"/>
            <a:ext cx="4968552" cy="2232248"/>
          </a:xfrm>
        </p:spPr>
        <p:txBody>
          <a:bodyPr>
            <a:normAutofit lnSpcReduction="10000"/>
          </a:bodyPr>
          <a:lstStyle/>
          <a:p>
            <a:pPr lvl="1" algn="l"/>
            <a:r>
              <a:rPr lang="ru-RU" b="1" dirty="0" smtClean="0">
                <a:solidFill>
                  <a:schemeClr val="bg1"/>
                </a:solidFill>
              </a:rPr>
              <a:t>Автор презентации </a:t>
            </a:r>
          </a:p>
          <a:p>
            <a:pPr lvl="1" algn="l"/>
            <a:r>
              <a:rPr lang="ru-RU" b="1" dirty="0" smtClean="0">
                <a:solidFill>
                  <a:schemeClr val="bg1"/>
                </a:solidFill>
              </a:rPr>
              <a:t>Коренюгина Лариса Владимировна учитель географии и краеведения МОУ СОШ № 1. Варны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6525344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2013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2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2. Древние люди каменного века жили в: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6400800" cy="17526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А) Пещерах;</a:t>
            </a: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Б) Шалашах из бересты или  шкур диких животных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40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3. </a:t>
            </a:r>
            <a:r>
              <a:rPr lang="ru-RU" sz="3600" b="1" dirty="0" err="1" smtClean="0">
                <a:solidFill>
                  <a:srgbClr val="C00000"/>
                </a:solidFill>
              </a:rPr>
              <a:t>Аргази</a:t>
            </a:r>
            <a:r>
              <a:rPr lang="ru-RU" sz="3600" b="1" dirty="0" smtClean="0">
                <a:solidFill>
                  <a:srgbClr val="C00000"/>
                </a:solidFill>
              </a:rPr>
              <a:t> означает: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368752" cy="350594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А) Пестрое озеро;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Б) Добрый хозяин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32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4. Озеро Большие </a:t>
            </a:r>
            <a:r>
              <a:rPr lang="ru-RU" sz="3600" b="1" dirty="0" err="1" smtClean="0">
                <a:solidFill>
                  <a:srgbClr val="C00000"/>
                </a:solidFill>
              </a:rPr>
              <a:t>Аллаки</a:t>
            </a:r>
            <a:r>
              <a:rPr lang="ru-RU" sz="3600" b="1" dirty="0" smtClean="0">
                <a:solidFill>
                  <a:srgbClr val="C00000"/>
                </a:solidFill>
              </a:rPr>
              <a:t> располагается в: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   А) </a:t>
            </a:r>
            <a:r>
              <a:rPr lang="ru-RU" b="1" dirty="0" err="1" smtClean="0">
                <a:solidFill>
                  <a:schemeClr val="tx1"/>
                </a:solidFill>
              </a:rPr>
              <a:t>Кунашакском</a:t>
            </a:r>
            <a:r>
              <a:rPr lang="ru-RU" b="1" dirty="0" smtClean="0">
                <a:solidFill>
                  <a:schemeClr val="tx1"/>
                </a:solidFill>
              </a:rPr>
              <a:t> районе;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Б) </a:t>
            </a:r>
            <a:r>
              <a:rPr lang="ru-RU" b="1" dirty="0" err="1" smtClean="0">
                <a:solidFill>
                  <a:schemeClr val="tx1"/>
                </a:solidFill>
              </a:rPr>
              <a:t>Аргаяшском</a:t>
            </a:r>
            <a:r>
              <a:rPr lang="ru-RU" b="1" dirty="0" smtClean="0">
                <a:solidFill>
                  <a:schemeClr val="tx1"/>
                </a:solidFill>
              </a:rPr>
              <a:t> районе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7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4632" cy="79208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5. </a:t>
            </a:r>
            <a:r>
              <a:rPr lang="ru-RU" sz="3600" b="1" dirty="0">
                <a:solidFill>
                  <a:srgbClr val="C00000"/>
                </a:solidFill>
              </a:rPr>
              <a:t>Участником </a:t>
            </a:r>
            <a:r>
              <a:rPr lang="ru-RU" sz="3600" b="1" dirty="0" smtClean="0">
                <a:solidFill>
                  <a:srgbClr val="C00000"/>
                </a:solidFill>
              </a:rPr>
              <a:t>Уральской </a:t>
            </a:r>
            <a:r>
              <a:rPr lang="ru-RU" sz="3600" b="1" dirty="0">
                <a:solidFill>
                  <a:srgbClr val="C00000"/>
                </a:solidFill>
              </a:rPr>
              <a:t>археологической экспедиции 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был </a:t>
            </a:r>
            <a:r>
              <a:rPr lang="ru-RU" sz="3600" b="1" dirty="0" smtClean="0">
                <a:solidFill>
                  <a:srgbClr val="C00000"/>
                </a:solidFill>
              </a:rPr>
              <a:t>археолог: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368752" cy="2088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А) В.Т. </a:t>
            </a:r>
            <a:r>
              <a:rPr lang="ru-RU" b="1" dirty="0" err="1" smtClean="0">
                <a:solidFill>
                  <a:schemeClr val="tx1"/>
                </a:solidFill>
              </a:rPr>
              <a:t>Петрин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Б) А.Ф. </a:t>
            </a:r>
            <a:r>
              <a:rPr lang="ru-RU" b="1" dirty="0" err="1" smtClean="0">
                <a:solidFill>
                  <a:schemeClr val="tx1"/>
                </a:solidFill>
              </a:rPr>
              <a:t>Шорин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6. В междуречье каких рек располагаются археологические памятники Восточно-Зауральского края?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6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Ответы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по </a:t>
            </a:r>
            <a:r>
              <a:rPr lang="ru-RU" sz="3600" b="1" dirty="0">
                <a:solidFill>
                  <a:srgbClr val="C00000"/>
                </a:solidFill>
              </a:rPr>
              <a:t>теме </a:t>
            </a:r>
            <a:r>
              <a:rPr lang="ru-RU" sz="3600" b="1" dirty="0" smtClean="0">
                <a:solidFill>
                  <a:srgbClr val="C00000"/>
                </a:solidFill>
              </a:rPr>
              <a:t>«Река времени»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0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1. </a:t>
            </a:r>
            <a:r>
              <a:rPr lang="ru-RU" sz="3200" b="1" dirty="0">
                <a:solidFill>
                  <a:srgbClr val="C00000"/>
                </a:solidFill>
              </a:rPr>
              <a:t>Восточно-Зауральский </a:t>
            </a:r>
            <a:r>
              <a:rPr lang="ru-RU" sz="3200" b="1" dirty="0" smtClean="0">
                <a:solidFill>
                  <a:srgbClr val="C00000"/>
                </a:solidFill>
              </a:rPr>
              <a:t>край располагается на: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А) северо-западе Челябинской области;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Б) на северо-востоке Челябинской области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5914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2. Древние люди каменного века жили в: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6400800" cy="17526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А) Пещерах;</a:t>
            </a: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Б) Шалашах из бересты или  шкур диких животных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18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3. </a:t>
            </a:r>
            <a:r>
              <a:rPr lang="ru-RU" sz="3600" b="1" dirty="0" err="1" smtClean="0">
                <a:solidFill>
                  <a:srgbClr val="C00000"/>
                </a:solidFill>
              </a:rPr>
              <a:t>Аргази</a:t>
            </a:r>
            <a:r>
              <a:rPr lang="ru-RU" sz="3600" b="1" dirty="0" smtClean="0">
                <a:solidFill>
                  <a:srgbClr val="C00000"/>
                </a:solidFill>
              </a:rPr>
              <a:t> означает: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368752" cy="350594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А) Пестрое озеро;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Б) Добрый хозяин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3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4. Озеро Большие </a:t>
            </a:r>
            <a:r>
              <a:rPr lang="ru-RU" sz="3600" b="1" dirty="0" err="1" smtClean="0">
                <a:solidFill>
                  <a:srgbClr val="C00000"/>
                </a:solidFill>
              </a:rPr>
              <a:t>Аллаки</a:t>
            </a:r>
            <a:r>
              <a:rPr lang="ru-RU" sz="3600" b="1" dirty="0" smtClean="0">
                <a:solidFill>
                  <a:srgbClr val="C00000"/>
                </a:solidFill>
              </a:rPr>
              <a:t> располагается в: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   А) </a:t>
            </a:r>
            <a:r>
              <a:rPr lang="ru-RU" b="1" dirty="0" err="1" smtClean="0">
                <a:solidFill>
                  <a:schemeClr val="tx1"/>
                </a:solidFill>
              </a:rPr>
              <a:t>Кунашакском</a:t>
            </a:r>
            <a:r>
              <a:rPr lang="ru-RU" b="1" dirty="0" smtClean="0">
                <a:solidFill>
                  <a:schemeClr val="tx1"/>
                </a:solidFill>
              </a:rPr>
              <a:t> районе;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Б) </a:t>
            </a:r>
            <a:r>
              <a:rPr lang="ru-RU" b="1" dirty="0" err="1" smtClean="0">
                <a:solidFill>
                  <a:schemeClr val="tx1"/>
                </a:solidFill>
              </a:rPr>
              <a:t>Аргаяшском</a:t>
            </a:r>
            <a:r>
              <a:rPr lang="ru-RU" b="1" dirty="0" smtClean="0">
                <a:solidFill>
                  <a:schemeClr val="tx1"/>
                </a:solidFill>
              </a:rPr>
              <a:t> районе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3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Комплексное районирование Челябинской области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2193" y="2204864"/>
            <a:ext cx="7767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1. Особенности рельефа  изучаемой территории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73110" y="3068960"/>
            <a:ext cx="7667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2. Особенности климата изучаемой территории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005064"/>
            <a:ext cx="6950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3. Природные зоны изучаемой территории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97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4632" cy="79208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5. </a:t>
            </a:r>
            <a:r>
              <a:rPr lang="ru-RU" sz="3600" b="1" dirty="0">
                <a:solidFill>
                  <a:srgbClr val="C00000"/>
                </a:solidFill>
              </a:rPr>
              <a:t>Участником </a:t>
            </a:r>
            <a:r>
              <a:rPr lang="ru-RU" sz="3600" b="1" dirty="0" smtClean="0">
                <a:solidFill>
                  <a:srgbClr val="C00000"/>
                </a:solidFill>
              </a:rPr>
              <a:t>Уральской </a:t>
            </a:r>
            <a:r>
              <a:rPr lang="ru-RU" sz="3600" b="1" dirty="0">
                <a:solidFill>
                  <a:srgbClr val="C00000"/>
                </a:solidFill>
              </a:rPr>
              <a:t>археологической экспедиции 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был </a:t>
            </a:r>
            <a:r>
              <a:rPr lang="ru-RU" sz="3600" b="1" dirty="0" smtClean="0">
                <a:solidFill>
                  <a:srgbClr val="C00000"/>
                </a:solidFill>
              </a:rPr>
              <a:t>археолог: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368752" cy="2088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А) В.Т. </a:t>
            </a:r>
            <a:r>
              <a:rPr lang="ru-RU" b="1" dirty="0" err="1" smtClean="0">
                <a:solidFill>
                  <a:schemeClr val="tx1"/>
                </a:solidFill>
              </a:rPr>
              <a:t>Петрин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Б) А.Ф. </a:t>
            </a:r>
            <a:r>
              <a:rPr lang="ru-RU" b="1" dirty="0" err="1" smtClean="0">
                <a:solidFill>
                  <a:schemeClr val="tx1"/>
                </a:solidFill>
              </a:rPr>
              <a:t>Шорин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7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4632" cy="24036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6. В междуречье каких рек располагаются археологические памятники Восточно-Зауральского края?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Исеть и Миасс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22413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Оценки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«5»</a:t>
            </a:r>
            <a:r>
              <a:rPr lang="ru-RU" dirty="0" smtClean="0"/>
              <a:t>   - </a:t>
            </a:r>
            <a:r>
              <a:rPr lang="ru-RU" dirty="0" smtClean="0">
                <a:solidFill>
                  <a:schemeClr val="tx1"/>
                </a:solidFill>
              </a:rPr>
              <a:t>6 верных ответов   </a:t>
            </a:r>
          </a:p>
          <a:p>
            <a:r>
              <a:rPr lang="ru-RU" dirty="0" smtClean="0"/>
              <a:t>  </a:t>
            </a:r>
            <a:r>
              <a:rPr lang="ru-RU" b="1" dirty="0" smtClean="0">
                <a:solidFill>
                  <a:srgbClr val="C00000"/>
                </a:solidFill>
              </a:rPr>
              <a:t>«4»  </a:t>
            </a:r>
            <a:r>
              <a:rPr lang="ru-RU" dirty="0" smtClean="0"/>
              <a:t>- </a:t>
            </a:r>
            <a:r>
              <a:rPr lang="ru-RU" dirty="0" smtClean="0">
                <a:solidFill>
                  <a:schemeClr val="tx1"/>
                </a:solidFill>
              </a:rPr>
              <a:t>5</a:t>
            </a:r>
            <a:r>
              <a:rPr lang="ru-RU" dirty="0">
                <a:solidFill>
                  <a:schemeClr val="tx1"/>
                </a:solidFill>
              </a:rPr>
              <a:t> верных ответов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«3»</a:t>
            </a:r>
            <a:r>
              <a:rPr lang="ru-RU" dirty="0" smtClean="0"/>
              <a:t>  - </a:t>
            </a:r>
            <a:r>
              <a:rPr lang="ru-RU" dirty="0" smtClean="0">
                <a:solidFill>
                  <a:schemeClr val="tx1"/>
                </a:solidFill>
              </a:rPr>
              <a:t>4</a:t>
            </a:r>
            <a:r>
              <a:rPr lang="ru-RU" dirty="0">
                <a:solidFill>
                  <a:schemeClr val="tx1"/>
                </a:solidFill>
              </a:rPr>
              <a:t> верных </a:t>
            </a:r>
            <a:r>
              <a:rPr lang="ru-RU" dirty="0" smtClean="0">
                <a:solidFill>
                  <a:schemeClr val="tx1"/>
                </a:solidFill>
              </a:rPr>
              <a:t>ответа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Дома</a:t>
            </a:r>
            <a:endParaRPr lang="ru-RU" sz="40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Контурная карта стр. 20 «Стоянки древних людей», </a:t>
            </a:r>
            <a:r>
              <a:rPr lang="ru-RU" b="1" dirty="0" smtClean="0">
                <a:solidFill>
                  <a:srgbClr val="C00000"/>
                </a:solidFill>
              </a:rPr>
              <a:t>конспект, </a:t>
            </a:r>
            <a:r>
              <a:rPr lang="ru-RU" b="1" i="1" dirty="0" smtClean="0">
                <a:solidFill>
                  <a:srgbClr val="002060"/>
                </a:solidFill>
              </a:rPr>
              <a:t>сообщение археологические памятники бронзового века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6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1. Особенности рельефа  изучаемой территории</a:t>
            </a:r>
          </a:p>
        </p:txBody>
      </p:sp>
      <p:pic>
        <p:nvPicPr>
          <p:cNvPr id="2052" name="Picture 4" descr="http://redbook.ru/images/kirgor73-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43908"/>
            <a:ext cx="4233317" cy="522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39862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горы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924945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/>
              <a:t>пенеплен</a:t>
            </a:r>
          </a:p>
          <a:p>
            <a:r>
              <a:rPr lang="ru-RU" sz="2800" b="1" smtClean="0">
                <a:solidFill>
                  <a:srgbClr val="C00000"/>
                </a:solidFill>
              </a:rPr>
              <a:t> или равнина</a:t>
            </a:r>
            <a:r>
              <a:rPr lang="ru-RU" sz="2800" smtClean="0"/>
              <a:t> </a:t>
            </a:r>
            <a:r>
              <a:rPr lang="ru-RU" sz="2800" dirty="0"/>
              <a:t>— практически </a:t>
            </a:r>
            <a:br>
              <a:rPr lang="ru-RU" sz="2800" dirty="0"/>
            </a:br>
            <a:r>
              <a:rPr lang="ru-RU" sz="2800" dirty="0"/>
              <a:t>ровная, местами слабовсхолмлённая </a:t>
            </a:r>
            <a:r>
              <a:rPr lang="ru-RU" sz="2800" dirty="0" smtClean="0"/>
              <a:t>поверхность</a:t>
            </a:r>
            <a:endParaRPr lang="ru-RU" sz="2800" b="1" u="sng" dirty="0"/>
          </a:p>
        </p:txBody>
      </p:sp>
      <p:pic>
        <p:nvPicPr>
          <p:cNvPr id="11" name="Picture 4" descr="http://redbook.ru/images/kirgor73-1.gif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8762"/>
          <a:stretch/>
        </p:blipFill>
        <p:spPr bwMode="auto">
          <a:xfrm>
            <a:off x="2189999" y="1143908"/>
            <a:ext cx="2116658" cy="215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лилиния 5"/>
          <p:cNvSpPr/>
          <p:nvPr/>
        </p:nvSpPr>
        <p:spPr>
          <a:xfrm>
            <a:off x="2493818" y="1160741"/>
            <a:ext cx="2175164" cy="2136641"/>
          </a:xfrm>
          <a:custGeom>
            <a:avLst/>
            <a:gdLst>
              <a:gd name="connsiteX0" fmla="*/ 1981200 w 2175164"/>
              <a:gd name="connsiteY0" fmla="*/ 224714 h 2136641"/>
              <a:gd name="connsiteX1" fmla="*/ 1911927 w 2175164"/>
              <a:gd name="connsiteY1" fmla="*/ 293986 h 2136641"/>
              <a:gd name="connsiteX2" fmla="*/ 1828800 w 2175164"/>
              <a:gd name="connsiteY2" fmla="*/ 321695 h 2136641"/>
              <a:gd name="connsiteX3" fmla="*/ 1787237 w 2175164"/>
              <a:gd name="connsiteY3" fmla="*/ 335550 h 2136641"/>
              <a:gd name="connsiteX4" fmla="*/ 1759527 w 2175164"/>
              <a:gd name="connsiteY4" fmla="*/ 307841 h 2136641"/>
              <a:gd name="connsiteX5" fmla="*/ 1717964 w 2175164"/>
              <a:gd name="connsiteY5" fmla="*/ 224714 h 2136641"/>
              <a:gd name="connsiteX6" fmla="*/ 1676400 w 2175164"/>
              <a:gd name="connsiteY6" fmla="*/ 210859 h 2136641"/>
              <a:gd name="connsiteX7" fmla="*/ 1620982 w 2175164"/>
              <a:gd name="connsiteY7" fmla="*/ 127732 h 2136641"/>
              <a:gd name="connsiteX8" fmla="*/ 1551709 w 2175164"/>
              <a:gd name="connsiteY8" fmla="*/ 44604 h 2136641"/>
              <a:gd name="connsiteX9" fmla="*/ 1537855 w 2175164"/>
              <a:gd name="connsiteY9" fmla="*/ 3041 h 2136641"/>
              <a:gd name="connsiteX10" fmla="*/ 1274618 w 2175164"/>
              <a:gd name="connsiteY10" fmla="*/ 30750 h 2136641"/>
              <a:gd name="connsiteX11" fmla="*/ 1260764 w 2175164"/>
              <a:gd name="connsiteY11" fmla="*/ 72314 h 2136641"/>
              <a:gd name="connsiteX12" fmla="*/ 1288473 w 2175164"/>
              <a:gd name="connsiteY12" fmla="*/ 183150 h 2136641"/>
              <a:gd name="connsiteX13" fmla="*/ 1246909 w 2175164"/>
              <a:gd name="connsiteY13" fmla="*/ 224714 h 2136641"/>
              <a:gd name="connsiteX14" fmla="*/ 1205346 w 2175164"/>
              <a:gd name="connsiteY14" fmla="*/ 238568 h 2136641"/>
              <a:gd name="connsiteX15" fmla="*/ 1260764 w 2175164"/>
              <a:gd name="connsiteY15" fmla="*/ 321695 h 2136641"/>
              <a:gd name="connsiteX16" fmla="*/ 1343891 w 2175164"/>
              <a:gd name="connsiteY16" fmla="*/ 460241 h 2136641"/>
              <a:gd name="connsiteX17" fmla="*/ 1302327 w 2175164"/>
              <a:gd name="connsiteY17" fmla="*/ 487950 h 2136641"/>
              <a:gd name="connsiteX18" fmla="*/ 1219200 w 2175164"/>
              <a:gd name="connsiteY18" fmla="*/ 584932 h 2136641"/>
              <a:gd name="connsiteX19" fmla="*/ 1205346 w 2175164"/>
              <a:gd name="connsiteY19" fmla="*/ 626495 h 2136641"/>
              <a:gd name="connsiteX20" fmla="*/ 1219200 w 2175164"/>
              <a:gd name="connsiteY20" fmla="*/ 709623 h 2136641"/>
              <a:gd name="connsiteX21" fmla="*/ 1274618 w 2175164"/>
              <a:gd name="connsiteY21" fmla="*/ 834314 h 2136641"/>
              <a:gd name="connsiteX22" fmla="*/ 1316182 w 2175164"/>
              <a:gd name="connsiteY22" fmla="*/ 848168 h 2136641"/>
              <a:gd name="connsiteX23" fmla="*/ 1440873 w 2175164"/>
              <a:gd name="connsiteY23" fmla="*/ 862023 h 2136641"/>
              <a:gd name="connsiteX24" fmla="*/ 1482437 w 2175164"/>
              <a:gd name="connsiteY24" fmla="*/ 875877 h 2136641"/>
              <a:gd name="connsiteX25" fmla="*/ 1468582 w 2175164"/>
              <a:gd name="connsiteY25" fmla="*/ 959004 h 2136641"/>
              <a:gd name="connsiteX26" fmla="*/ 1427018 w 2175164"/>
              <a:gd name="connsiteY26" fmla="*/ 1014423 h 2136641"/>
              <a:gd name="connsiteX27" fmla="*/ 1343891 w 2175164"/>
              <a:gd name="connsiteY27" fmla="*/ 1055986 h 2136641"/>
              <a:gd name="connsiteX28" fmla="*/ 1163782 w 2175164"/>
              <a:gd name="connsiteY28" fmla="*/ 1069841 h 2136641"/>
              <a:gd name="connsiteX29" fmla="*/ 1149927 w 2175164"/>
              <a:gd name="connsiteY29" fmla="*/ 1249950 h 2136641"/>
              <a:gd name="connsiteX30" fmla="*/ 872837 w 2175164"/>
              <a:gd name="connsiteY30" fmla="*/ 1277659 h 2136641"/>
              <a:gd name="connsiteX31" fmla="*/ 845127 w 2175164"/>
              <a:gd name="connsiteY31" fmla="*/ 1319223 h 2136641"/>
              <a:gd name="connsiteX32" fmla="*/ 845127 w 2175164"/>
              <a:gd name="connsiteY32" fmla="*/ 1430059 h 2136641"/>
              <a:gd name="connsiteX33" fmla="*/ 900546 w 2175164"/>
              <a:gd name="connsiteY33" fmla="*/ 1471623 h 2136641"/>
              <a:gd name="connsiteX34" fmla="*/ 900546 w 2175164"/>
              <a:gd name="connsiteY34" fmla="*/ 1582459 h 2136641"/>
              <a:gd name="connsiteX35" fmla="*/ 858982 w 2175164"/>
              <a:gd name="connsiteY35" fmla="*/ 1596314 h 2136641"/>
              <a:gd name="connsiteX36" fmla="*/ 734291 w 2175164"/>
              <a:gd name="connsiteY36" fmla="*/ 1582459 h 2136641"/>
              <a:gd name="connsiteX37" fmla="*/ 720437 w 2175164"/>
              <a:gd name="connsiteY37" fmla="*/ 1540895 h 2136641"/>
              <a:gd name="connsiteX38" fmla="*/ 692727 w 2175164"/>
              <a:gd name="connsiteY38" fmla="*/ 1513186 h 2136641"/>
              <a:gd name="connsiteX39" fmla="*/ 623455 w 2175164"/>
              <a:gd name="connsiteY39" fmla="*/ 1374641 h 2136641"/>
              <a:gd name="connsiteX40" fmla="*/ 568037 w 2175164"/>
              <a:gd name="connsiteY40" fmla="*/ 1360786 h 2136641"/>
              <a:gd name="connsiteX41" fmla="*/ 526473 w 2175164"/>
              <a:gd name="connsiteY41" fmla="*/ 1374641 h 2136641"/>
              <a:gd name="connsiteX42" fmla="*/ 512618 w 2175164"/>
              <a:gd name="connsiteY42" fmla="*/ 1443914 h 2136641"/>
              <a:gd name="connsiteX43" fmla="*/ 471055 w 2175164"/>
              <a:gd name="connsiteY43" fmla="*/ 1527041 h 2136641"/>
              <a:gd name="connsiteX44" fmla="*/ 401782 w 2175164"/>
              <a:gd name="connsiteY44" fmla="*/ 1513186 h 2136641"/>
              <a:gd name="connsiteX45" fmla="*/ 387927 w 2175164"/>
              <a:gd name="connsiteY45" fmla="*/ 1457768 h 2136641"/>
              <a:gd name="connsiteX46" fmla="*/ 429491 w 2175164"/>
              <a:gd name="connsiteY46" fmla="*/ 1346932 h 2136641"/>
              <a:gd name="connsiteX47" fmla="*/ 443346 w 2175164"/>
              <a:gd name="connsiteY47" fmla="*/ 1305368 h 2136641"/>
              <a:gd name="connsiteX48" fmla="*/ 429491 w 2175164"/>
              <a:gd name="connsiteY48" fmla="*/ 1249950 h 2136641"/>
              <a:gd name="connsiteX49" fmla="*/ 332509 w 2175164"/>
              <a:gd name="connsiteY49" fmla="*/ 1180677 h 2136641"/>
              <a:gd name="connsiteX50" fmla="*/ 263237 w 2175164"/>
              <a:gd name="connsiteY50" fmla="*/ 1152968 h 2136641"/>
              <a:gd name="connsiteX51" fmla="*/ 96982 w 2175164"/>
              <a:gd name="connsiteY51" fmla="*/ 1125259 h 2136641"/>
              <a:gd name="connsiteX52" fmla="*/ 27709 w 2175164"/>
              <a:gd name="connsiteY52" fmla="*/ 1194532 h 2136641"/>
              <a:gd name="connsiteX53" fmla="*/ 0 w 2175164"/>
              <a:gd name="connsiteY53" fmla="*/ 1277659 h 2136641"/>
              <a:gd name="connsiteX54" fmla="*/ 13855 w 2175164"/>
              <a:gd name="connsiteY54" fmla="*/ 1651732 h 2136641"/>
              <a:gd name="connsiteX55" fmla="*/ 27709 w 2175164"/>
              <a:gd name="connsiteY55" fmla="*/ 1693295 h 2136641"/>
              <a:gd name="connsiteX56" fmla="*/ 55418 w 2175164"/>
              <a:gd name="connsiteY56" fmla="*/ 1734859 h 2136641"/>
              <a:gd name="connsiteX57" fmla="*/ 96982 w 2175164"/>
              <a:gd name="connsiteY57" fmla="*/ 1873404 h 2136641"/>
              <a:gd name="connsiteX58" fmla="*/ 138546 w 2175164"/>
              <a:gd name="connsiteY58" fmla="*/ 1901114 h 2136641"/>
              <a:gd name="connsiteX59" fmla="*/ 166255 w 2175164"/>
              <a:gd name="connsiteY59" fmla="*/ 1942677 h 2136641"/>
              <a:gd name="connsiteX60" fmla="*/ 207818 w 2175164"/>
              <a:gd name="connsiteY60" fmla="*/ 1970386 h 2136641"/>
              <a:gd name="connsiteX61" fmla="*/ 263237 w 2175164"/>
              <a:gd name="connsiteY61" fmla="*/ 2011950 h 2136641"/>
              <a:gd name="connsiteX62" fmla="*/ 304800 w 2175164"/>
              <a:gd name="connsiteY62" fmla="*/ 2039659 h 2136641"/>
              <a:gd name="connsiteX63" fmla="*/ 346364 w 2175164"/>
              <a:gd name="connsiteY63" fmla="*/ 2081223 h 2136641"/>
              <a:gd name="connsiteX64" fmla="*/ 457200 w 2175164"/>
              <a:gd name="connsiteY64" fmla="*/ 2136641 h 2136641"/>
              <a:gd name="connsiteX65" fmla="*/ 748146 w 2175164"/>
              <a:gd name="connsiteY65" fmla="*/ 2122786 h 2136641"/>
              <a:gd name="connsiteX66" fmla="*/ 789709 w 2175164"/>
              <a:gd name="connsiteY66" fmla="*/ 2108932 h 2136641"/>
              <a:gd name="connsiteX67" fmla="*/ 942109 w 2175164"/>
              <a:gd name="connsiteY67" fmla="*/ 2081223 h 2136641"/>
              <a:gd name="connsiteX68" fmla="*/ 997527 w 2175164"/>
              <a:gd name="connsiteY68" fmla="*/ 2053514 h 2136641"/>
              <a:gd name="connsiteX69" fmla="*/ 1066800 w 2175164"/>
              <a:gd name="connsiteY69" fmla="*/ 1970386 h 2136641"/>
              <a:gd name="connsiteX70" fmla="*/ 1108364 w 2175164"/>
              <a:gd name="connsiteY70" fmla="*/ 1928823 h 2136641"/>
              <a:gd name="connsiteX71" fmla="*/ 1122218 w 2175164"/>
              <a:gd name="connsiteY71" fmla="*/ 1887259 h 2136641"/>
              <a:gd name="connsiteX72" fmla="*/ 1399309 w 2175164"/>
              <a:gd name="connsiteY72" fmla="*/ 1817986 h 2136641"/>
              <a:gd name="connsiteX73" fmla="*/ 1468582 w 2175164"/>
              <a:gd name="connsiteY73" fmla="*/ 1804132 h 2136641"/>
              <a:gd name="connsiteX74" fmla="*/ 1524000 w 2175164"/>
              <a:gd name="connsiteY74" fmla="*/ 1679441 h 2136641"/>
              <a:gd name="connsiteX75" fmla="*/ 1565564 w 2175164"/>
              <a:gd name="connsiteY75" fmla="*/ 1651732 h 2136641"/>
              <a:gd name="connsiteX76" fmla="*/ 1607127 w 2175164"/>
              <a:gd name="connsiteY76" fmla="*/ 1665586 h 2136641"/>
              <a:gd name="connsiteX77" fmla="*/ 1842655 w 2175164"/>
              <a:gd name="connsiteY77" fmla="*/ 1651732 h 2136641"/>
              <a:gd name="connsiteX78" fmla="*/ 1828800 w 2175164"/>
              <a:gd name="connsiteY78" fmla="*/ 1554750 h 2136641"/>
              <a:gd name="connsiteX79" fmla="*/ 1773382 w 2175164"/>
              <a:gd name="connsiteY79" fmla="*/ 1471623 h 2136641"/>
              <a:gd name="connsiteX80" fmla="*/ 1759527 w 2175164"/>
              <a:gd name="connsiteY80" fmla="*/ 1430059 h 2136641"/>
              <a:gd name="connsiteX81" fmla="*/ 1773382 w 2175164"/>
              <a:gd name="connsiteY81" fmla="*/ 1291514 h 2136641"/>
              <a:gd name="connsiteX82" fmla="*/ 1828800 w 2175164"/>
              <a:gd name="connsiteY82" fmla="*/ 1194532 h 2136641"/>
              <a:gd name="connsiteX83" fmla="*/ 1884218 w 2175164"/>
              <a:gd name="connsiteY83" fmla="*/ 1028277 h 2136641"/>
              <a:gd name="connsiteX84" fmla="*/ 1898073 w 2175164"/>
              <a:gd name="connsiteY84" fmla="*/ 986714 h 2136641"/>
              <a:gd name="connsiteX85" fmla="*/ 1911927 w 2175164"/>
              <a:gd name="connsiteY85" fmla="*/ 945150 h 2136641"/>
              <a:gd name="connsiteX86" fmla="*/ 1939637 w 2175164"/>
              <a:gd name="connsiteY86" fmla="*/ 917441 h 2136641"/>
              <a:gd name="connsiteX87" fmla="*/ 1995055 w 2175164"/>
              <a:gd name="connsiteY87" fmla="*/ 806604 h 2136641"/>
              <a:gd name="connsiteX88" fmla="*/ 2008909 w 2175164"/>
              <a:gd name="connsiteY88" fmla="*/ 765041 h 2136641"/>
              <a:gd name="connsiteX89" fmla="*/ 2036618 w 2175164"/>
              <a:gd name="connsiteY89" fmla="*/ 723477 h 2136641"/>
              <a:gd name="connsiteX90" fmla="*/ 2092037 w 2175164"/>
              <a:gd name="connsiteY90" fmla="*/ 598786 h 2136641"/>
              <a:gd name="connsiteX91" fmla="*/ 2119746 w 2175164"/>
              <a:gd name="connsiteY91" fmla="*/ 404823 h 2136641"/>
              <a:gd name="connsiteX92" fmla="*/ 2161309 w 2175164"/>
              <a:gd name="connsiteY92" fmla="*/ 363259 h 2136641"/>
              <a:gd name="connsiteX93" fmla="*/ 2175164 w 2175164"/>
              <a:gd name="connsiteY93" fmla="*/ 321695 h 2136641"/>
              <a:gd name="connsiteX94" fmla="*/ 2133600 w 2175164"/>
              <a:gd name="connsiteY94" fmla="*/ 293986 h 2136641"/>
              <a:gd name="connsiteX95" fmla="*/ 2036618 w 2175164"/>
              <a:gd name="connsiteY95" fmla="*/ 252423 h 213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175164" h="2136641">
                <a:moveTo>
                  <a:pt x="1981200" y="224714"/>
                </a:moveTo>
                <a:cubicBezTo>
                  <a:pt x="1958109" y="247805"/>
                  <a:pt x="1939477" y="276454"/>
                  <a:pt x="1911927" y="293986"/>
                </a:cubicBezTo>
                <a:cubicBezTo>
                  <a:pt x="1887285" y="309667"/>
                  <a:pt x="1856509" y="312459"/>
                  <a:pt x="1828800" y="321695"/>
                </a:cubicBezTo>
                <a:lnTo>
                  <a:pt x="1787237" y="335550"/>
                </a:lnTo>
                <a:cubicBezTo>
                  <a:pt x="1778000" y="326314"/>
                  <a:pt x="1766248" y="319042"/>
                  <a:pt x="1759527" y="307841"/>
                </a:cubicBezTo>
                <a:cubicBezTo>
                  <a:pt x="1736358" y="269226"/>
                  <a:pt x="1758392" y="257056"/>
                  <a:pt x="1717964" y="224714"/>
                </a:cubicBezTo>
                <a:cubicBezTo>
                  <a:pt x="1706560" y="215591"/>
                  <a:pt x="1690255" y="215477"/>
                  <a:pt x="1676400" y="210859"/>
                </a:cubicBezTo>
                <a:cubicBezTo>
                  <a:pt x="1597611" y="132068"/>
                  <a:pt x="1661083" y="207933"/>
                  <a:pt x="1620982" y="127732"/>
                </a:cubicBezTo>
                <a:cubicBezTo>
                  <a:pt x="1601692" y="89153"/>
                  <a:pt x="1582351" y="75246"/>
                  <a:pt x="1551709" y="44604"/>
                </a:cubicBezTo>
                <a:cubicBezTo>
                  <a:pt x="1547091" y="30750"/>
                  <a:pt x="1552331" y="4971"/>
                  <a:pt x="1537855" y="3041"/>
                </a:cubicBezTo>
                <a:cubicBezTo>
                  <a:pt x="1453976" y="-8143"/>
                  <a:pt x="1358925" y="13888"/>
                  <a:pt x="1274618" y="30750"/>
                </a:cubicBezTo>
                <a:cubicBezTo>
                  <a:pt x="1270000" y="44605"/>
                  <a:pt x="1260764" y="57710"/>
                  <a:pt x="1260764" y="72314"/>
                </a:cubicBezTo>
                <a:cubicBezTo>
                  <a:pt x="1260764" y="105754"/>
                  <a:pt x="1277540" y="150351"/>
                  <a:pt x="1288473" y="183150"/>
                </a:cubicBezTo>
                <a:cubicBezTo>
                  <a:pt x="1274618" y="197005"/>
                  <a:pt x="1263212" y="213846"/>
                  <a:pt x="1246909" y="224714"/>
                </a:cubicBezTo>
                <a:cubicBezTo>
                  <a:pt x="1234758" y="232815"/>
                  <a:pt x="1210770" y="225009"/>
                  <a:pt x="1205346" y="238568"/>
                </a:cubicBezTo>
                <a:cubicBezTo>
                  <a:pt x="1186511" y="285655"/>
                  <a:pt x="1235474" y="304835"/>
                  <a:pt x="1260764" y="321695"/>
                </a:cubicBezTo>
                <a:cubicBezTo>
                  <a:pt x="1327638" y="422007"/>
                  <a:pt x="1301289" y="375036"/>
                  <a:pt x="1343891" y="460241"/>
                </a:cubicBezTo>
                <a:cubicBezTo>
                  <a:pt x="1330036" y="469477"/>
                  <a:pt x="1315119" y="477290"/>
                  <a:pt x="1302327" y="487950"/>
                </a:cubicBezTo>
                <a:cubicBezTo>
                  <a:pt x="1263736" y="520109"/>
                  <a:pt x="1249775" y="544166"/>
                  <a:pt x="1219200" y="584932"/>
                </a:cubicBezTo>
                <a:cubicBezTo>
                  <a:pt x="1214582" y="598786"/>
                  <a:pt x="1205346" y="611891"/>
                  <a:pt x="1205346" y="626495"/>
                </a:cubicBezTo>
                <a:cubicBezTo>
                  <a:pt x="1205346" y="654587"/>
                  <a:pt x="1212387" y="682370"/>
                  <a:pt x="1219200" y="709623"/>
                </a:cubicBezTo>
                <a:cubicBezTo>
                  <a:pt x="1225020" y="732905"/>
                  <a:pt x="1246188" y="811570"/>
                  <a:pt x="1274618" y="834314"/>
                </a:cubicBezTo>
                <a:cubicBezTo>
                  <a:pt x="1286022" y="843437"/>
                  <a:pt x="1301777" y="845767"/>
                  <a:pt x="1316182" y="848168"/>
                </a:cubicBezTo>
                <a:cubicBezTo>
                  <a:pt x="1357432" y="855043"/>
                  <a:pt x="1399309" y="857405"/>
                  <a:pt x="1440873" y="862023"/>
                </a:cubicBezTo>
                <a:cubicBezTo>
                  <a:pt x="1454728" y="866641"/>
                  <a:pt x="1472110" y="865550"/>
                  <a:pt x="1482437" y="875877"/>
                </a:cubicBezTo>
                <a:cubicBezTo>
                  <a:pt x="1516182" y="909622"/>
                  <a:pt x="1487717" y="932216"/>
                  <a:pt x="1468582" y="959004"/>
                </a:cubicBezTo>
                <a:cubicBezTo>
                  <a:pt x="1455160" y="977794"/>
                  <a:pt x="1443346" y="998095"/>
                  <a:pt x="1427018" y="1014423"/>
                </a:cubicBezTo>
                <a:cubicBezTo>
                  <a:pt x="1409336" y="1032105"/>
                  <a:pt x="1369648" y="1052766"/>
                  <a:pt x="1343891" y="1055986"/>
                </a:cubicBezTo>
                <a:cubicBezTo>
                  <a:pt x="1284142" y="1063455"/>
                  <a:pt x="1223818" y="1065223"/>
                  <a:pt x="1163782" y="1069841"/>
                </a:cubicBezTo>
                <a:cubicBezTo>
                  <a:pt x="1159164" y="1129877"/>
                  <a:pt x="1198925" y="1214951"/>
                  <a:pt x="1149927" y="1249950"/>
                </a:cubicBezTo>
                <a:cubicBezTo>
                  <a:pt x="1074393" y="1303903"/>
                  <a:pt x="963353" y="1257087"/>
                  <a:pt x="872837" y="1277659"/>
                </a:cubicBezTo>
                <a:cubicBezTo>
                  <a:pt x="856600" y="1281349"/>
                  <a:pt x="854364" y="1305368"/>
                  <a:pt x="845127" y="1319223"/>
                </a:cubicBezTo>
                <a:cubicBezTo>
                  <a:pt x="831490" y="1360135"/>
                  <a:pt x="816052" y="1383539"/>
                  <a:pt x="845127" y="1430059"/>
                </a:cubicBezTo>
                <a:cubicBezTo>
                  <a:pt x="857365" y="1449640"/>
                  <a:pt x="882073" y="1457768"/>
                  <a:pt x="900546" y="1471623"/>
                </a:cubicBezTo>
                <a:cubicBezTo>
                  <a:pt x="909342" y="1506808"/>
                  <a:pt x="928694" y="1547274"/>
                  <a:pt x="900546" y="1582459"/>
                </a:cubicBezTo>
                <a:cubicBezTo>
                  <a:pt x="891423" y="1593863"/>
                  <a:pt x="872837" y="1591696"/>
                  <a:pt x="858982" y="1596314"/>
                </a:cubicBezTo>
                <a:cubicBezTo>
                  <a:pt x="817418" y="1591696"/>
                  <a:pt x="773119" y="1597991"/>
                  <a:pt x="734291" y="1582459"/>
                </a:cubicBezTo>
                <a:cubicBezTo>
                  <a:pt x="720732" y="1577035"/>
                  <a:pt x="727951" y="1553418"/>
                  <a:pt x="720437" y="1540895"/>
                </a:cubicBezTo>
                <a:cubicBezTo>
                  <a:pt x="713716" y="1529694"/>
                  <a:pt x="701964" y="1522422"/>
                  <a:pt x="692727" y="1513186"/>
                </a:cubicBezTo>
                <a:cubicBezTo>
                  <a:pt x="683371" y="1475760"/>
                  <a:pt x="667443" y="1385638"/>
                  <a:pt x="623455" y="1374641"/>
                </a:cubicBezTo>
                <a:lnTo>
                  <a:pt x="568037" y="1360786"/>
                </a:lnTo>
                <a:cubicBezTo>
                  <a:pt x="554182" y="1365404"/>
                  <a:pt x="534574" y="1362490"/>
                  <a:pt x="526473" y="1374641"/>
                </a:cubicBezTo>
                <a:cubicBezTo>
                  <a:pt x="513411" y="1394234"/>
                  <a:pt x="518329" y="1421069"/>
                  <a:pt x="512618" y="1443914"/>
                </a:cubicBezTo>
                <a:cubicBezTo>
                  <a:pt x="501146" y="1489803"/>
                  <a:pt x="498145" y="1486405"/>
                  <a:pt x="471055" y="1527041"/>
                </a:cubicBezTo>
                <a:cubicBezTo>
                  <a:pt x="447964" y="1522423"/>
                  <a:pt x="419872" y="1528261"/>
                  <a:pt x="401782" y="1513186"/>
                </a:cubicBezTo>
                <a:cubicBezTo>
                  <a:pt x="387154" y="1500996"/>
                  <a:pt x="387927" y="1476809"/>
                  <a:pt x="387927" y="1457768"/>
                </a:cubicBezTo>
                <a:cubicBezTo>
                  <a:pt x="387927" y="1377578"/>
                  <a:pt x="400826" y="1404262"/>
                  <a:pt x="429491" y="1346932"/>
                </a:cubicBezTo>
                <a:cubicBezTo>
                  <a:pt x="436022" y="1333870"/>
                  <a:pt x="438728" y="1319223"/>
                  <a:pt x="443346" y="1305368"/>
                </a:cubicBezTo>
                <a:cubicBezTo>
                  <a:pt x="438728" y="1286895"/>
                  <a:pt x="439583" y="1266097"/>
                  <a:pt x="429491" y="1249950"/>
                </a:cubicBezTo>
                <a:cubicBezTo>
                  <a:pt x="391911" y="1189822"/>
                  <a:pt x="383112" y="1199653"/>
                  <a:pt x="332509" y="1180677"/>
                </a:cubicBezTo>
                <a:cubicBezTo>
                  <a:pt x="309223" y="1171945"/>
                  <a:pt x="287445" y="1158664"/>
                  <a:pt x="263237" y="1152968"/>
                </a:cubicBezTo>
                <a:cubicBezTo>
                  <a:pt x="208548" y="1140100"/>
                  <a:pt x="96982" y="1125259"/>
                  <a:pt x="96982" y="1125259"/>
                </a:cubicBezTo>
                <a:cubicBezTo>
                  <a:pt x="41412" y="1143783"/>
                  <a:pt x="54048" y="1128686"/>
                  <a:pt x="27709" y="1194532"/>
                </a:cubicBezTo>
                <a:cubicBezTo>
                  <a:pt x="16861" y="1221651"/>
                  <a:pt x="0" y="1277659"/>
                  <a:pt x="0" y="1277659"/>
                </a:cubicBezTo>
                <a:cubicBezTo>
                  <a:pt x="4618" y="1402350"/>
                  <a:pt x="5555" y="1527232"/>
                  <a:pt x="13855" y="1651732"/>
                </a:cubicBezTo>
                <a:cubicBezTo>
                  <a:pt x="14826" y="1666303"/>
                  <a:pt x="21178" y="1680233"/>
                  <a:pt x="27709" y="1693295"/>
                </a:cubicBezTo>
                <a:cubicBezTo>
                  <a:pt x="35156" y="1708188"/>
                  <a:pt x="46182" y="1721004"/>
                  <a:pt x="55418" y="1734859"/>
                </a:cubicBezTo>
                <a:cubicBezTo>
                  <a:pt x="60964" y="1757042"/>
                  <a:pt x="86864" y="1866658"/>
                  <a:pt x="96982" y="1873404"/>
                </a:cubicBezTo>
                <a:lnTo>
                  <a:pt x="138546" y="1901114"/>
                </a:lnTo>
                <a:cubicBezTo>
                  <a:pt x="147782" y="1914968"/>
                  <a:pt x="154481" y="1930903"/>
                  <a:pt x="166255" y="1942677"/>
                </a:cubicBezTo>
                <a:cubicBezTo>
                  <a:pt x="178029" y="1954451"/>
                  <a:pt x="194269" y="1960708"/>
                  <a:pt x="207818" y="1970386"/>
                </a:cubicBezTo>
                <a:cubicBezTo>
                  <a:pt x="226608" y="1983808"/>
                  <a:pt x="244447" y="1998528"/>
                  <a:pt x="263237" y="2011950"/>
                </a:cubicBezTo>
                <a:cubicBezTo>
                  <a:pt x="276786" y="2021628"/>
                  <a:pt x="292008" y="2028999"/>
                  <a:pt x="304800" y="2039659"/>
                </a:cubicBezTo>
                <a:cubicBezTo>
                  <a:pt x="319852" y="2052202"/>
                  <a:pt x="329834" y="2070704"/>
                  <a:pt x="346364" y="2081223"/>
                </a:cubicBezTo>
                <a:cubicBezTo>
                  <a:pt x="381212" y="2103399"/>
                  <a:pt x="457200" y="2136641"/>
                  <a:pt x="457200" y="2136641"/>
                </a:cubicBezTo>
                <a:cubicBezTo>
                  <a:pt x="554182" y="2132023"/>
                  <a:pt x="651389" y="2130849"/>
                  <a:pt x="748146" y="2122786"/>
                </a:cubicBezTo>
                <a:cubicBezTo>
                  <a:pt x="762699" y="2121573"/>
                  <a:pt x="775429" y="2111992"/>
                  <a:pt x="789709" y="2108932"/>
                </a:cubicBezTo>
                <a:cubicBezTo>
                  <a:pt x="840196" y="2098114"/>
                  <a:pt x="891309" y="2090459"/>
                  <a:pt x="942109" y="2081223"/>
                </a:cubicBezTo>
                <a:cubicBezTo>
                  <a:pt x="960582" y="2071987"/>
                  <a:pt x="980343" y="2064970"/>
                  <a:pt x="997527" y="2053514"/>
                </a:cubicBezTo>
                <a:cubicBezTo>
                  <a:pt x="1021523" y="2037517"/>
                  <a:pt x="1052827" y="1986687"/>
                  <a:pt x="1066800" y="1970386"/>
                </a:cubicBezTo>
                <a:cubicBezTo>
                  <a:pt x="1079551" y="1955510"/>
                  <a:pt x="1094509" y="1942677"/>
                  <a:pt x="1108364" y="1928823"/>
                </a:cubicBezTo>
                <a:cubicBezTo>
                  <a:pt x="1112982" y="1914968"/>
                  <a:pt x="1111891" y="1897586"/>
                  <a:pt x="1122218" y="1887259"/>
                </a:cubicBezTo>
                <a:cubicBezTo>
                  <a:pt x="1210076" y="1799401"/>
                  <a:pt x="1267895" y="1827373"/>
                  <a:pt x="1399309" y="1817986"/>
                </a:cubicBezTo>
                <a:cubicBezTo>
                  <a:pt x="1422400" y="1813368"/>
                  <a:pt x="1448136" y="1815815"/>
                  <a:pt x="1468582" y="1804132"/>
                </a:cubicBezTo>
                <a:cubicBezTo>
                  <a:pt x="1544924" y="1760508"/>
                  <a:pt x="1434138" y="1739348"/>
                  <a:pt x="1524000" y="1679441"/>
                </a:cubicBezTo>
                <a:lnTo>
                  <a:pt x="1565564" y="1651732"/>
                </a:lnTo>
                <a:cubicBezTo>
                  <a:pt x="1579418" y="1656350"/>
                  <a:pt x="1592523" y="1665586"/>
                  <a:pt x="1607127" y="1665586"/>
                </a:cubicBezTo>
                <a:cubicBezTo>
                  <a:pt x="1685772" y="1665586"/>
                  <a:pt x="1772313" y="1686903"/>
                  <a:pt x="1842655" y="1651732"/>
                </a:cubicBezTo>
                <a:cubicBezTo>
                  <a:pt x="1871863" y="1637128"/>
                  <a:pt x="1840523" y="1585229"/>
                  <a:pt x="1828800" y="1554750"/>
                </a:cubicBezTo>
                <a:cubicBezTo>
                  <a:pt x="1816845" y="1523668"/>
                  <a:pt x="1783913" y="1503216"/>
                  <a:pt x="1773382" y="1471623"/>
                </a:cubicBezTo>
                <a:lnTo>
                  <a:pt x="1759527" y="1430059"/>
                </a:lnTo>
                <a:cubicBezTo>
                  <a:pt x="1764145" y="1383877"/>
                  <a:pt x="1763657" y="1336896"/>
                  <a:pt x="1773382" y="1291514"/>
                </a:cubicBezTo>
                <a:cubicBezTo>
                  <a:pt x="1778933" y="1265607"/>
                  <a:pt x="1813501" y="1217480"/>
                  <a:pt x="1828800" y="1194532"/>
                </a:cubicBezTo>
                <a:lnTo>
                  <a:pt x="1884218" y="1028277"/>
                </a:lnTo>
                <a:lnTo>
                  <a:pt x="1898073" y="986714"/>
                </a:lnTo>
                <a:cubicBezTo>
                  <a:pt x="1902691" y="972859"/>
                  <a:pt x="1901600" y="955476"/>
                  <a:pt x="1911927" y="945150"/>
                </a:cubicBezTo>
                <a:lnTo>
                  <a:pt x="1939637" y="917441"/>
                </a:lnTo>
                <a:cubicBezTo>
                  <a:pt x="1971477" y="821922"/>
                  <a:pt x="1946693" y="854967"/>
                  <a:pt x="1995055" y="806604"/>
                </a:cubicBezTo>
                <a:cubicBezTo>
                  <a:pt x="1999673" y="792750"/>
                  <a:pt x="2002378" y="778103"/>
                  <a:pt x="2008909" y="765041"/>
                </a:cubicBezTo>
                <a:cubicBezTo>
                  <a:pt x="2016356" y="750148"/>
                  <a:pt x="2029855" y="738693"/>
                  <a:pt x="2036618" y="723477"/>
                </a:cubicBezTo>
                <a:cubicBezTo>
                  <a:pt x="2102565" y="575096"/>
                  <a:pt x="2029328" y="692848"/>
                  <a:pt x="2092037" y="598786"/>
                </a:cubicBezTo>
                <a:cubicBezTo>
                  <a:pt x="2101273" y="534132"/>
                  <a:pt x="2101318" y="467480"/>
                  <a:pt x="2119746" y="404823"/>
                </a:cubicBezTo>
                <a:cubicBezTo>
                  <a:pt x="2125274" y="386026"/>
                  <a:pt x="2150441" y="379562"/>
                  <a:pt x="2161309" y="363259"/>
                </a:cubicBezTo>
                <a:cubicBezTo>
                  <a:pt x="2169410" y="351108"/>
                  <a:pt x="2170546" y="335550"/>
                  <a:pt x="2175164" y="321695"/>
                </a:cubicBezTo>
                <a:cubicBezTo>
                  <a:pt x="2161309" y="312459"/>
                  <a:pt x="2148816" y="300749"/>
                  <a:pt x="2133600" y="293986"/>
                </a:cubicBezTo>
                <a:cubicBezTo>
                  <a:pt x="2026411" y="246346"/>
                  <a:pt x="2075122" y="290924"/>
                  <a:pt x="2036618" y="252423"/>
                </a:cubicBezTo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111455" y="1274618"/>
            <a:ext cx="2624327" cy="4904671"/>
          </a:xfrm>
          <a:custGeom>
            <a:avLst/>
            <a:gdLst>
              <a:gd name="connsiteX0" fmla="*/ 1529818 w 2624327"/>
              <a:gd name="connsiteY0" fmla="*/ 193964 h 4904671"/>
              <a:gd name="connsiteX1" fmla="*/ 1515963 w 2624327"/>
              <a:gd name="connsiteY1" fmla="*/ 124691 h 4904671"/>
              <a:gd name="connsiteX2" fmla="*/ 1682218 w 2624327"/>
              <a:gd name="connsiteY2" fmla="*/ 152400 h 4904671"/>
              <a:gd name="connsiteX3" fmla="*/ 1765345 w 2624327"/>
              <a:gd name="connsiteY3" fmla="*/ 180109 h 4904671"/>
              <a:gd name="connsiteX4" fmla="*/ 1779200 w 2624327"/>
              <a:gd name="connsiteY4" fmla="*/ 138546 h 4904671"/>
              <a:gd name="connsiteX5" fmla="*/ 1793054 w 2624327"/>
              <a:gd name="connsiteY5" fmla="*/ 27709 h 4904671"/>
              <a:gd name="connsiteX6" fmla="*/ 1876181 w 2624327"/>
              <a:gd name="connsiteY6" fmla="*/ 0 h 4904671"/>
              <a:gd name="connsiteX7" fmla="*/ 2042436 w 2624327"/>
              <a:gd name="connsiteY7" fmla="*/ 13855 h 4904671"/>
              <a:gd name="connsiteX8" fmla="*/ 2153272 w 2624327"/>
              <a:gd name="connsiteY8" fmla="*/ 41564 h 4904671"/>
              <a:gd name="connsiteX9" fmla="*/ 2180981 w 2624327"/>
              <a:gd name="connsiteY9" fmla="*/ 83127 h 4904671"/>
              <a:gd name="connsiteX10" fmla="*/ 2208690 w 2624327"/>
              <a:gd name="connsiteY10" fmla="*/ 110837 h 4904671"/>
              <a:gd name="connsiteX11" fmla="*/ 2277963 w 2624327"/>
              <a:gd name="connsiteY11" fmla="*/ 235527 h 4904671"/>
              <a:gd name="connsiteX12" fmla="*/ 2305672 w 2624327"/>
              <a:gd name="connsiteY12" fmla="*/ 263237 h 4904671"/>
              <a:gd name="connsiteX13" fmla="*/ 2388800 w 2624327"/>
              <a:gd name="connsiteY13" fmla="*/ 332509 h 4904671"/>
              <a:gd name="connsiteX14" fmla="*/ 2444218 w 2624327"/>
              <a:gd name="connsiteY14" fmla="*/ 415637 h 4904671"/>
              <a:gd name="connsiteX15" fmla="*/ 2471927 w 2624327"/>
              <a:gd name="connsiteY15" fmla="*/ 457200 h 4904671"/>
              <a:gd name="connsiteX16" fmla="*/ 2513490 w 2624327"/>
              <a:gd name="connsiteY16" fmla="*/ 498764 h 4904671"/>
              <a:gd name="connsiteX17" fmla="*/ 2568909 w 2624327"/>
              <a:gd name="connsiteY17" fmla="*/ 554182 h 4904671"/>
              <a:gd name="connsiteX18" fmla="*/ 2624327 w 2624327"/>
              <a:gd name="connsiteY18" fmla="*/ 651164 h 4904671"/>
              <a:gd name="connsiteX19" fmla="*/ 2610472 w 2624327"/>
              <a:gd name="connsiteY19" fmla="*/ 969818 h 4904671"/>
              <a:gd name="connsiteX20" fmla="*/ 2582763 w 2624327"/>
              <a:gd name="connsiteY20" fmla="*/ 1011382 h 4904671"/>
              <a:gd name="connsiteX21" fmla="*/ 2513490 w 2624327"/>
              <a:gd name="connsiteY21" fmla="*/ 1080655 h 4904671"/>
              <a:gd name="connsiteX22" fmla="*/ 2361090 w 2624327"/>
              <a:gd name="connsiteY22" fmla="*/ 1122218 h 4904671"/>
              <a:gd name="connsiteX23" fmla="*/ 2347236 w 2624327"/>
              <a:gd name="connsiteY23" fmla="*/ 1163782 h 4904671"/>
              <a:gd name="connsiteX24" fmla="*/ 2333381 w 2624327"/>
              <a:gd name="connsiteY24" fmla="*/ 1343891 h 4904671"/>
              <a:gd name="connsiteX25" fmla="*/ 2388800 w 2624327"/>
              <a:gd name="connsiteY25" fmla="*/ 1357746 h 4904671"/>
              <a:gd name="connsiteX26" fmla="*/ 2416509 w 2624327"/>
              <a:gd name="connsiteY26" fmla="*/ 1399309 h 4904671"/>
              <a:gd name="connsiteX27" fmla="*/ 2388800 w 2624327"/>
              <a:gd name="connsiteY27" fmla="*/ 1524000 h 4904671"/>
              <a:gd name="connsiteX28" fmla="*/ 2361090 w 2624327"/>
              <a:gd name="connsiteY28" fmla="*/ 1648691 h 4904671"/>
              <a:gd name="connsiteX29" fmla="*/ 2347236 w 2624327"/>
              <a:gd name="connsiteY29" fmla="*/ 1773382 h 4904671"/>
              <a:gd name="connsiteX30" fmla="*/ 2333381 w 2624327"/>
              <a:gd name="connsiteY30" fmla="*/ 1842655 h 4904671"/>
              <a:gd name="connsiteX31" fmla="*/ 2291818 w 2624327"/>
              <a:gd name="connsiteY31" fmla="*/ 1856509 h 4904671"/>
              <a:gd name="connsiteX32" fmla="*/ 2250254 w 2624327"/>
              <a:gd name="connsiteY32" fmla="*/ 1898073 h 4904671"/>
              <a:gd name="connsiteX33" fmla="*/ 2236400 w 2624327"/>
              <a:gd name="connsiteY33" fmla="*/ 1939637 h 4904671"/>
              <a:gd name="connsiteX34" fmla="*/ 2250254 w 2624327"/>
              <a:gd name="connsiteY34" fmla="*/ 2147455 h 4904671"/>
              <a:gd name="connsiteX35" fmla="*/ 2305672 w 2624327"/>
              <a:gd name="connsiteY35" fmla="*/ 2230582 h 4904671"/>
              <a:gd name="connsiteX36" fmla="*/ 2319527 w 2624327"/>
              <a:gd name="connsiteY36" fmla="*/ 2272146 h 4904671"/>
              <a:gd name="connsiteX37" fmla="*/ 2305672 w 2624327"/>
              <a:gd name="connsiteY37" fmla="*/ 2369127 h 4904671"/>
              <a:gd name="connsiteX38" fmla="*/ 2236400 w 2624327"/>
              <a:gd name="connsiteY38" fmla="*/ 2438400 h 4904671"/>
              <a:gd name="connsiteX39" fmla="*/ 2208690 w 2624327"/>
              <a:gd name="connsiteY39" fmla="*/ 2466109 h 4904671"/>
              <a:gd name="connsiteX40" fmla="*/ 2180981 w 2624327"/>
              <a:gd name="connsiteY40" fmla="*/ 2507673 h 4904671"/>
              <a:gd name="connsiteX41" fmla="*/ 2139418 w 2624327"/>
              <a:gd name="connsiteY41" fmla="*/ 2521527 h 4904671"/>
              <a:gd name="connsiteX42" fmla="*/ 2028581 w 2624327"/>
              <a:gd name="connsiteY42" fmla="*/ 2535382 h 4904671"/>
              <a:gd name="connsiteX43" fmla="*/ 1987018 w 2624327"/>
              <a:gd name="connsiteY43" fmla="*/ 2549237 h 4904671"/>
              <a:gd name="connsiteX44" fmla="*/ 1931600 w 2624327"/>
              <a:gd name="connsiteY44" fmla="*/ 2604655 h 4904671"/>
              <a:gd name="connsiteX45" fmla="*/ 1806909 w 2624327"/>
              <a:gd name="connsiteY45" fmla="*/ 2604655 h 4904671"/>
              <a:gd name="connsiteX46" fmla="*/ 1779200 w 2624327"/>
              <a:gd name="connsiteY46" fmla="*/ 2770909 h 4904671"/>
              <a:gd name="connsiteX47" fmla="*/ 1765345 w 2624327"/>
              <a:gd name="connsiteY47" fmla="*/ 2812473 h 4904671"/>
              <a:gd name="connsiteX48" fmla="*/ 1640654 w 2624327"/>
              <a:gd name="connsiteY48" fmla="*/ 2826327 h 4904671"/>
              <a:gd name="connsiteX49" fmla="*/ 1612945 w 2624327"/>
              <a:gd name="connsiteY49" fmla="*/ 2854037 h 4904671"/>
              <a:gd name="connsiteX50" fmla="*/ 1682218 w 2624327"/>
              <a:gd name="connsiteY50" fmla="*/ 2909455 h 4904671"/>
              <a:gd name="connsiteX51" fmla="*/ 1696072 w 2624327"/>
              <a:gd name="connsiteY51" fmla="*/ 2951018 h 4904671"/>
              <a:gd name="connsiteX52" fmla="*/ 1626800 w 2624327"/>
              <a:gd name="connsiteY52" fmla="*/ 3006437 h 4904671"/>
              <a:gd name="connsiteX53" fmla="*/ 1599090 w 2624327"/>
              <a:gd name="connsiteY53" fmla="*/ 3034146 h 4904671"/>
              <a:gd name="connsiteX54" fmla="*/ 1668363 w 2624327"/>
              <a:gd name="connsiteY54" fmla="*/ 3117273 h 4904671"/>
              <a:gd name="connsiteX55" fmla="*/ 1834618 w 2624327"/>
              <a:gd name="connsiteY55" fmla="*/ 3103418 h 4904671"/>
              <a:gd name="connsiteX56" fmla="*/ 2014727 w 2624327"/>
              <a:gd name="connsiteY56" fmla="*/ 3131127 h 4904671"/>
              <a:gd name="connsiteX57" fmla="*/ 2028581 w 2624327"/>
              <a:gd name="connsiteY57" fmla="*/ 3172691 h 4904671"/>
              <a:gd name="connsiteX58" fmla="*/ 1973163 w 2624327"/>
              <a:gd name="connsiteY58" fmla="*/ 3228109 h 4904671"/>
              <a:gd name="connsiteX59" fmla="*/ 1931600 w 2624327"/>
              <a:gd name="connsiteY59" fmla="*/ 3241964 h 4904671"/>
              <a:gd name="connsiteX60" fmla="*/ 1793054 w 2624327"/>
              <a:gd name="connsiteY60" fmla="*/ 3255818 h 4904671"/>
              <a:gd name="connsiteX61" fmla="*/ 1723781 w 2624327"/>
              <a:gd name="connsiteY61" fmla="*/ 3311237 h 4904671"/>
              <a:gd name="connsiteX62" fmla="*/ 1737636 w 2624327"/>
              <a:gd name="connsiteY62" fmla="*/ 3394364 h 4904671"/>
              <a:gd name="connsiteX63" fmla="*/ 1779200 w 2624327"/>
              <a:gd name="connsiteY63" fmla="*/ 3408218 h 4904671"/>
              <a:gd name="connsiteX64" fmla="*/ 1820763 w 2624327"/>
              <a:gd name="connsiteY64" fmla="*/ 3435927 h 4904671"/>
              <a:gd name="connsiteX65" fmla="*/ 2000872 w 2624327"/>
              <a:gd name="connsiteY65" fmla="*/ 3477491 h 4904671"/>
              <a:gd name="connsiteX66" fmla="*/ 2084000 w 2624327"/>
              <a:gd name="connsiteY66" fmla="*/ 3505200 h 4904671"/>
              <a:gd name="connsiteX67" fmla="*/ 2125563 w 2624327"/>
              <a:gd name="connsiteY67" fmla="*/ 3532909 h 4904671"/>
              <a:gd name="connsiteX68" fmla="*/ 2167127 w 2624327"/>
              <a:gd name="connsiteY68" fmla="*/ 3546764 h 4904671"/>
              <a:gd name="connsiteX69" fmla="*/ 2250254 w 2624327"/>
              <a:gd name="connsiteY69" fmla="*/ 3602182 h 4904671"/>
              <a:gd name="connsiteX70" fmla="*/ 2305672 w 2624327"/>
              <a:gd name="connsiteY70" fmla="*/ 3629891 h 4904671"/>
              <a:gd name="connsiteX71" fmla="*/ 2347236 w 2624327"/>
              <a:gd name="connsiteY71" fmla="*/ 3657600 h 4904671"/>
              <a:gd name="connsiteX72" fmla="*/ 2388800 w 2624327"/>
              <a:gd name="connsiteY72" fmla="*/ 3671455 h 4904671"/>
              <a:gd name="connsiteX73" fmla="*/ 2430363 w 2624327"/>
              <a:gd name="connsiteY73" fmla="*/ 3713018 h 4904671"/>
              <a:gd name="connsiteX74" fmla="*/ 2416509 w 2624327"/>
              <a:gd name="connsiteY74" fmla="*/ 3768437 h 4904671"/>
              <a:gd name="connsiteX75" fmla="*/ 2319527 w 2624327"/>
              <a:gd name="connsiteY75" fmla="*/ 3810000 h 4904671"/>
              <a:gd name="connsiteX76" fmla="*/ 2277963 w 2624327"/>
              <a:gd name="connsiteY76" fmla="*/ 3837709 h 4904671"/>
              <a:gd name="connsiteX77" fmla="*/ 2097854 w 2624327"/>
              <a:gd name="connsiteY77" fmla="*/ 3851564 h 4904671"/>
              <a:gd name="connsiteX78" fmla="*/ 1682218 w 2624327"/>
              <a:gd name="connsiteY78" fmla="*/ 3865418 h 4904671"/>
              <a:gd name="connsiteX79" fmla="*/ 1626800 w 2624327"/>
              <a:gd name="connsiteY79" fmla="*/ 3879273 h 4904671"/>
              <a:gd name="connsiteX80" fmla="*/ 1529818 w 2624327"/>
              <a:gd name="connsiteY80" fmla="*/ 3906982 h 4904671"/>
              <a:gd name="connsiteX81" fmla="*/ 1446690 w 2624327"/>
              <a:gd name="connsiteY81" fmla="*/ 3948546 h 4904671"/>
              <a:gd name="connsiteX82" fmla="*/ 1405127 w 2624327"/>
              <a:gd name="connsiteY82" fmla="*/ 3976255 h 4904671"/>
              <a:gd name="connsiteX83" fmla="*/ 1349709 w 2624327"/>
              <a:gd name="connsiteY83" fmla="*/ 4059382 h 4904671"/>
              <a:gd name="connsiteX84" fmla="*/ 1363563 w 2624327"/>
              <a:gd name="connsiteY84" fmla="*/ 4142509 h 4904671"/>
              <a:gd name="connsiteX85" fmla="*/ 1405127 w 2624327"/>
              <a:gd name="connsiteY85" fmla="*/ 4170218 h 4904671"/>
              <a:gd name="connsiteX86" fmla="*/ 1502109 w 2624327"/>
              <a:gd name="connsiteY86" fmla="*/ 4253346 h 4904671"/>
              <a:gd name="connsiteX87" fmla="*/ 1515963 w 2624327"/>
              <a:gd name="connsiteY87" fmla="*/ 4294909 h 4904671"/>
              <a:gd name="connsiteX88" fmla="*/ 1543672 w 2624327"/>
              <a:gd name="connsiteY88" fmla="*/ 4336473 h 4904671"/>
              <a:gd name="connsiteX89" fmla="*/ 1557527 w 2624327"/>
              <a:gd name="connsiteY89" fmla="*/ 4461164 h 4904671"/>
              <a:gd name="connsiteX90" fmla="*/ 1571381 w 2624327"/>
              <a:gd name="connsiteY90" fmla="*/ 4502727 h 4904671"/>
              <a:gd name="connsiteX91" fmla="*/ 1557527 w 2624327"/>
              <a:gd name="connsiteY91" fmla="*/ 4585855 h 4904671"/>
              <a:gd name="connsiteX92" fmla="*/ 1488254 w 2624327"/>
              <a:gd name="connsiteY92" fmla="*/ 4655127 h 4904671"/>
              <a:gd name="connsiteX93" fmla="*/ 1418981 w 2624327"/>
              <a:gd name="connsiteY93" fmla="*/ 4696691 h 4904671"/>
              <a:gd name="connsiteX94" fmla="*/ 1335854 w 2624327"/>
              <a:gd name="connsiteY94" fmla="*/ 4752109 h 4904671"/>
              <a:gd name="connsiteX95" fmla="*/ 1294290 w 2624327"/>
              <a:gd name="connsiteY95" fmla="*/ 4779818 h 4904671"/>
              <a:gd name="connsiteX96" fmla="*/ 1155745 w 2624327"/>
              <a:gd name="connsiteY96" fmla="*/ 4821382 h 4904671"/>
              <a:gd name="connsiteX97" fmla="*/ 1114181 w 2624327"/>
              <a:gd name="connsiteY97" fmla="*/ 4835237 h 4904671"/>
              <a:gd name="connsiteX98" fmla="*/ 1072618 w 2624327"/>
              <a:gd name="connsiteY98" fmla="*/ 4862946 h 4904671"/>
              <a:gd name="connsiteX99" fmla="*/ 864800 w 2624327"/>
              <a:gd name="connsiteY99" fmla="*/ 4890655 h 4904671"/>
              <a:gd name="connsiteX100" fmla="*/ 823236 w 2624327"/>
              <a:gd name="connsiteY100" fmla="*/ 4904509 h 4904671"/>
              <a:gd name="connsiteX101" fmla="*/ 740109 w 2624327"/>
              <a:gd name="connsiteY101" fmla="*/ 4876800 h 4904671"/>
              <a:gd name="connsiteX102" fmla="*/ 753963 w 2624327"/>
              <a:gd name="connsiteY102" fmla="*/ 4835237 h 4904671"/>
              <a:gd name="connsiteX103" fmla="*/ 823236 w 2624327"/>
              <a:gd name="connsiteY103" fmla="*/ 4779818 h 4904671"/>
              <a:gd name="connsiteX104" fmla="*/ 906363 w 2624327"/>
              <a:gd name="connsiteY104" fmla="*/ 4710546 h 4904671"/>
              <a:gd name="connsiteX105" fmla="*/ 947927 w 2624327"/>
              <a:gd name="connsiteY105" fmla="*/ 4613564 h 4904671"/>
              <a:gd name="connsiteX106" fmla="*/ 934072 w 2624327"/>
              <a:gd name="connsiteY106" fmla="*/ 4488873 h 4904671"/>
              <a:gd name="connsiteX107" fmla="*/ 906363 w 2624327"/>
              <a:gd name="connsiteY107" fmla="*/ 4433455 h 4904671"/>
              <a:gd name="connsiteX108" fmla="*/ 864800 w 2624327"/>
              <a:gd name="connsiteY108" fmla="*/ 4419600 h 4904671"/>
              <a:gd name="connsiteX109" fmla="*/ 781672 w 2624327"/>
              <a:gd name="connsiteY109" fmla="*/ 4378037 h 4904671"/>
              <a:gd name="connsiteX110" fmla="*/ 698545 w 2624327"/>
              <a:gd name="connsiteY110" fmla="*/ 4350327 h 4904671"/>
              <a:gd name="connsiteX111" fmla="*/ 504581 w 2624327"/>
              <a:gd name="connsiteY111" fmla="*/ 4364182 h 4904671"/>
              <a:gd name="connsiteX112" fmla="*/ 393745 w 2624327"/>
              <a:gd name="connsiteY112" fmla="*/ 4350327 h 4904671"/>
              <a:gd name="connsiteX113" fmla="*/ 366036 w 2624327"/>
              <a:gd name="connsiteY113" fmla="*/ 4378037 h 4904671"/>
              <a:gd name="connsiteX114" fmla="*/ 352181 w 2624327"/>
              <a:gd name="connsiteY114" fmla="*/ 4447309 h 4904671"/>
              <a:gd name="connsiteX115" fmla="*/ 338327 w 2624327"/>
              <a:gd name="connsiteY115" fmla="*/ 4502727 h 4904671"/>
              <a:gd name="connsiteX116" fmla="*/ 227490 w 2624327"/>
              <a:gd name="connsiteY116" fmla="*/ 4488873 h 4904671"/>
              <a:gd name="connsiteX117" fmla="*/ 144363 w 2624327"/>
              <a:gd name="connsiteY117" fmla="*/ 4447309 h 4904671"/>
              <a:gd name="connsiteX118" fmla="*/ 47381 w 2624327"/>
              <a:gd name="connsiteY118" fmla="*/ 4391891 h 4904671"/>
              <a:gd name="connsiteX119" fmla="*/ 5818 w 2624327"/>
              <a:gd name="connsiteY119" fmla="*/ 4336473 h 4904671"/>
              <a:gd name="connsiteX120" fmla="*/ 47381 w 2624327"/>
              <a:gd name="connsiteY120" fmla="*/ 4100946 h 4904671"/>
              <a:gd name="connsiteX121" fmla="*/ 75090 w 2624327"/>
              <a:gd name="connsiteY121" fmla="*/ 4003964 h 4904671"/>
              <a:gd name="connsiteX122" fmla="*/ 102800 w 2624327"/>
              <a:gd name="connsiteY122" fmla="*/ 3976255 h 4904671"/>
              <a:gd name="connsiteX123" fmla="*/ 144363 w 2624327"/>
              <a:gd name="connsiteY123" fmla="*/ 3879273 h 4904671"/>
              <a:gd name="connsiteX124" fmla="*/ 185927 w 2624327"/>
              <a:gd name="connsiteY124" fmla="*/ 3255818 h 4904671"/>
              <a:gd name="connsiteX125" fmla="*/ 199781 w 2624327"/>
              <a:gd name="connsiteY125" fmla="*/ 3158837 h 4904671"/>
              <a:gd name="connsiteX126" fmla="*/ 213636 w 2624327"/>
              <a:gd name="connsiteY126" fmla="*/ 2992582 h 4904671"/>
              <a:gd name="connsiteX127" fmla="*/ 227490 w 2624327"/>
              <a:gd name="connsiteY127" fmla="*/ 2951018 h 4904671"/>
              <a:gd name="connsiteX128" fmla="*/ 255200 w 2624327"/>
              <a:gd name="connsiteY128" fmla="*/ 2923309 h 4904671"/>
              <a:gd name="connsiteX129" fmla="*/ 282909 w 2624327"/>
              <a:gd name="connsiteY129" fmla="*/ 2840182 h 4904671"/>
              <a:gd name="connsiteX130" fmla="*/ 310618 w 2624327"/>
              <a:gd name="connsiteY130" fmla="*/ 2798618 h 4904671"/>
              <a:gd name="connsiteX131" fmla="*/ 352181 w 2624327"/>
              <a:gd name="connsiteY131" fmla="*/ 2701637 h 4904671"/>
              <a:gd name="connsiteX132" fmla="*/ 393745 w 2624327"/>
              <a:gd name="connsiteY132" fmla="*/ 2521527 h 4904671"/>
              <a:gd name="connsiteX133" fmla="*/ 490727 w 2624327"/>
              <a:gd name="connsiteY133" fmla="*/ 2479964 h 4904671"/>
              <a:gd name="connsiteX134" fmla="*/ 656981 w 2624327"/>
              <a:gd name="connsiteY134" fmla="*/ 2466109 h 4904671"/>
              <a:gd name="connsiteX135" fmla="*/ 698545 w 2624327"/>
              <a:gd name="connsiteY135" fmla="*/ 2452255 h 4904671"/>
              <a:gd name="connsiteX136" fmla="*/ 740109 w 2624327"/>
              <a:gd name="connsiteY136" fmla="*/ 2396837 h 4904671"/>
              <a:gd name="connsiteX137" fmla="*/ 767818 w 2624327"/>
              <a:gd name="connsiteY137" fmla="*/ 2369127 h 4904671"/>
              <a:gd name="connsiteX138" fmla="*/ 795527 w 2624327"/>
              <a:gd name="connsiteY138" fmla="*/ 2313709 h 4904671"/>
              <a:gd name="connsiteX139" fmla="*/ 823236 w 2624327"/>
              <a:gd name="connsiteY139" fmla="*/ 2272146 h 4904671"/>
              <a:gd name="connsiteX140" fmla="*/ 864800 w 2624327"/>
              <a:gd name="connsiteY140" fmla="*/ 2119746 h 4904671"/>
              <a:gd name="connsiteX141" fmla="*/ 878654 w 2624327"/>
              <a:gd name="connsiteY141" fmla="*/ 2078182 h 4904671"/>
              <a:gd name="connsiteX142" fmla="*/ 892509 w 2624327"/>
              <a:gd name="connsiteY142" fmla="*/ 1995055 h 4904671"/>
              <a:gd name="connsiteX143" fmla="*/ 906363 w 2624327"/>
              <a:gd name="connsiteY143" fmla="*/ 1939637 h 4904671"/>
              <a:gd name="connsiteX144" fmla="*/ 920218 w 2624327"/>
              <a:gd name="connsiteY144" fmla="*/ 1828800 h 4904671"/>
              <a:gd name="connsiteX145" fmla="*/ 1031054 w 2624327"/>
              <a:gd name="connsiteY145" fmla="*/ 1731818 h 4904671"/>
              <a:gd name="connsiteX146" fmla="*/ 1044909 w 2624327"/>
              <a:gd name="connsiteY146" fmla="*/ 1565564 h 4904671"/>
              <a:gd name="connsiteX147" fmla="*/ 1086472 w 2624327"/>
              <a:gd name="connsiteY147" fmla="*/ 1551709 h 4904671"/>
              <a:gd name="connsiteX148" fmla="*/ 1197309 w 2624327"/>
              <a:gd name="connsiteY148" fmla="*/ 1537855 h 4904671"/>
              <a:gd name="connsiteX149" fmla="*/ 1197309 w 2624327"/>
              <a:gd name="connsiteY149" fmla="*/ 1343891 h 4904671"/>
              <a:gd name="connsiteX150" fmla="*/ 1211163 w 2624327"/>
              <a:gd name="connsiteY150" fmla="*/ 1052946 h 4904671"/>
              <a:gd name="connsiteX151" fmla="*/ 1280436 w 2624327"/>
              <a:gd name="connsiteY151" fmla="*/ 969818 h 4904671"/>
              <a:gd name="connsiteX152" fmla="*/ 1349709 w 2624327"/>
              <a:gd name="connsiteY152" fmla="*/ 845127 h 4904671"/>
              <a:gd name="connsiteX153" fmla="*/ 1405127 w 2624327"/>
              <a:gd name="connsiteY153" fmla="*/ 762000 h 4904671"/>
              <a:gd name="connsiteX154" fmla="*/ 1460545 w 2624327"/>
              <a:gd name="connsiteY154" fmla="*/ 651164 h 4904671"/>
              <a:gd name="connsiteX155" fmla="*/ 1488254 w 2624327"/>
              <a:gd name="connsiteY155" fmla="*/ 540327 h 4904671"/>
              <a:gd name="connsiteX156" fmla="*/ 1515963 w 2624327"/>
              <a:gd name="connsiteY156" fmla="*/ 360218 h 4904671"/>
              <a:gd name="connsiteX157" fmla="*/ 1571381 w 2624327"/>
              <a:gd name="connsiteY157" fmla="*/ 277091 h 4904671"/>
              <a:gd name="connsiteX158" fmla="*/ 1585236 w 2624327"/>
              <a:gd name="connsiteY158" fmla="*/ 235527 h 4904671"/>
              <a:gd name="connsiteX159" fmla="*/ 1599090 w 2624327"/>
              <a:gd name="connsiteY159" fmla="*/ 166255 h 4904671"/>
              <a:gd name="connsiteX160" fmla="*/ 1626800 w 2624327"/>
              <a:gd name="connsiteY160" fmla="*/ 166255 h 490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2624327" h="4904671">
                <a:moveTo>
                  <a:pt x="1529818" y="193964"/>
                </a:moveTo>
                <a:cubicBezTo>
                  <a:pt x="1525200" y="170873"/>
                  <a:pt x="1496370" y="137753"/>
                  <a:pt x="1515963" y="124691"/>
                </a:cubicBezTo>
                <a:cubicBezTo>
                  <a:pt x="1521717" y="120855"/>
                  <a:pt x="1663519" y="147300"/>
                  <a:pt x="1682218" y="152400"/>
                </a:cubicBezTo>
                <a:cubicBezTo>
                  <a:pt x="1710397" y="160085"/>
                  <a:pt x="1765345" y="180109"/>
                  <a:pt x="1765345" y="180109"/>
                </a:cubicBezTo>
                <a:cubicBezTo>
                  <a:pt x="1769963" y="166255"/>
                  <a:pt x="1776588" y="152914"/>
                  <a:pt x="1779200" y="138546"/>
                </a:cubicBezTo>
                <a:cubicBezTo>
                  <a:pt x="1785860" y="101913"/>
                  <a:pt x="1771702" y="58212"/>
                  <a:pt x="1793054" y="27709"/>
                </a:cubicBezTo>
                <a:cubicBezTo>
                  <a:pt x="1809803" y="3781"/>
                  <a:pt x="1848472" y="9236"/>
                  <a:pt x="1876181" y="0"/>
                </a:cubicBezTo>
                <a:cubicBezTo>
                  <a:pt x="1931599" y="4618"/>
                  <a:pt x="1987441" y="5606"/>
                  <a:pt x="2042436" y="13855"/>
                </a:cubicBezTo>
                <a:cubicBezTo>
                  <a:pt x="2080097" y="19504"/>
                  <a:pt x="2153272" y="41564"/>
                  <a:pt x="2153272" y="41564"/>
                </a:cubicBezTo>
                <a:cubicBezTo>
                  <a:pt x="2162508" y="55418"/>
                  <a:pt x="2170579" y="70125"/>
                  <a:pt x="2180981" y="83127"/>
                </a:cubicBezTo>
                <a:cubicBezTo>
                  <a:pt x="2189141" y="93327"/>
                  <a:pt x="2201969" y="99636"/>
                  <a:pt x="2208690" y="110837"/>
                </a:cubicBezTo>
                <a:cubicBezTo>
                  <a:pt x="2260957" y="197948"/>
                  <a:pt x="2150867" y="108426"/>
                  <a:pt x="2277963" y="235527"/>
                </a:cubicBezTo>
                <a:cubicBezTo>
                  <a:pt x="2287199" y="244764"/>
                  <a:pt x="2295637" y="254875"/>
                  <a:pt x="2305672" y="263237"/>
                </a:cubicBezTo>
                <a:cubicBezTo>
                  <a:pt x="2330616" y="284024"/>
                  <a:pt x="2367913" y="304659"/>
                  <a:pt x="2388800" y="332509"/>
                </a:cubicBezTo>
                <a:cubicBezTo>
                  <a:pt x="2408781" y="359151"/>
                  <a:pt x="2425745" y="387928"/>
                  <a:pt x="2444218" y="415637"/>
                </a:cubicBezTo>
                <a:cubicBezTo>
                  <a:pt x="2453454" y="429491"/>
                  <a:pt x="2460153" y="445426"/>
                  <a:pt x="2471927" y="457200"/>
                </a:cubicBezTo>
                <a:lnTo>
                  <a:pt x="2513490" y="498764"/>
                </a:lnTo>
                <a:cubicBezTo>
                  <a:pt x="2543719" y="589448"/>
                  <a:pt x="2501734" y="500442"/>
                  <a:pt x="2568909" y="554182"/>
                </a:cubicBezTo>
                <a:cubicBezTo>
                  <a:pt x="2585227" y="567237"/>
                  <a:pt x="2617509" y="637528"/>
                  <a:pt x="2624327" y="651164"/>
                </a:cubicBezTo>
                <a:cubicBezTo>
                  <a:pt x="2619709" y="757382"/>
                  <a:pt x="2622659" y="864200"/>
                  <a:pt x="2610472" y="969818"/>
                </a:cubicBezTo>
                <a:cubicBezTo>
                  <a:pt x="2608563" y="986359"/>
                  <a:pt x="2593728" y="998851"/>
                  <a:pt x="2582763" y="1011382"/>
                </a:cubicBezTo>
                <a:cubicBezTo>
                  <a:pt x="2561259" y="1035958"/>
                  <a:pt x="2545171" y="1072735"/>
                  <a:pt x="2513490" y="1080655"/>
                </a:cubicBezTo>
                <a:cubicBezTo>
                  <a:pt x="2388486" y="1111906"/>
                  <a:pt x="2438782" y="1096322"/>
                  <a:pt x="2361090" y="1122218"/>
                </a:cubicBezTo>
                <a:cubicBezTo>
                  <a:pt x="2356472" y="1136073"/>
                  <a:pt x="2353767" y="1150720"/>
                  <a:pt x="2347236" y="1163782"/>
                </a:cubicBezTo>
                <a:cubicBezTo>
                  <a:pt x="2310481" y="1237293"/>
                  <a:pt x="2271325" y="1207369"/>
                  <a:pt x="2333381" y="1343891"/>
                </a:cubicBezTo>
                <a:cubicBezTo>
                  <a:pt x="2341260" y="1361226"/>
                  <a:pt x="2370327" y="1353128"/>
                  <a:pt x="2388800" y="1357746"/>
                </a:cubicBezTo>
                <a:cubicBezTo>
                  <a:pt x="2398036" y="1371600"/>
                  <a:pt x="2414670" y="1382760"/>
                  <a:pt x="2416509" y="1399309"/>
                </a:cubicBezTo>
                <a:cubicBezTo>
                  <a:pt x="2422374" y="1452093"/>
                  <a:pt x="2400038" y="1479050"/>
                  <a:pt x="2388800" y="1524000"/>
                </a:cubicBezTo>
                <a:cubicBezTo>
                  <a:pt x="2378473" y="1565306"/>
                  <a:pt x="2370327" y="1607127"/>
                  <a:pt x="2361090" y="1648691"/>
                </a:cubicBezTo>
                <a:cubicBezTo>
                  <a:pt x="2356472" y="1690255"/>
                  <a:pt x="2353150" y="1731983"/>
                  <a:pt x="2347236" y="1773382"/>
                </a:cubicBezTo>
                <a:cubicBezTo>
                  <a:pt x="2343906" y="1796694"/>
                  <a:pt x="2346443" y="1823062"/>
                  <a:pt x="2333381" y="1842655"/>
                </a:cubicBezTo>
                <a:cubicBezTo>
                  <a:pt x="2325280" y="1854806"/>
                  <a:pt x="2305672" y="1851891"/>
                  <a:pt x="2291818" y="1856509"/>
                </a:cubicBezTo>
                <a:cubicBezTo>
                  <a:pt x="2277963" y="1870364"/>
                  <a:pt x="2261122" y="1881770"/>
                  <a:pt x="2250254" y="1898073"/>
                </a:cubicBezTo>
                <a:cubicBezTo>
                  <a:pt x="2242153" y="1910224"/>
                  <a:pt x="2236400" y="1925033"/>
                  <a:pt x="2236400" y="1939637"/>
                </a:cubicBezTo>
                <a:cubicBezTo>
                  <a:pt x="2236400" y="2009063"/>
                  <a:pt x="2234174" y="2079917"/>
                  <a:pt x="2250254" y="2147455"/>
                </a:cubicBezTo>
                <a:cubicBezTo>
                  <a:pt x="2257967" y="2179851"/>
                  <a:pt x="2295141" y="2198989"/>
                  <a:pt x="2305672" y="2230582"/>
                </a:cubicBezTo>
                <a:lnTo>
                  <a:pt x="2319527" y="2272146"/>
                </a:lnTo>
                <a:cubicBezTo>
                  <a:pt x="2314909" y="2304473"/>
                  <a:pt x="2320276" y="2339919"/>
                  <a:pt x="2305672" y="2369127"/>
                </a:cubicBezTo>
                <a:cubicBezTo>
                  <a:pt x="2291068" y="2398335"/>
                  <a:pt x="2259491" y="2415309"/>
                  <a:pt x="2236400" y="2438400"/>
                </a:cubicBezTo>
                <a:cubicBezTo>
                  <a:pt x="2227163" y="2447637"/>
                  <a:pt x="2215936" y="2455240"/>
                  <a:pt x="2208690" y="2466109"/>
                </a:cubicBezTo>
                <a:cubicBezTo>
                  <a:pt x="2199454" y="2479964"/>
                  <a:pt x="2193983" y="2497271"/>
                  <a:pt x="2180981" y="2507673"/>
                </a:cubicBezTo>
                <a:cubicBezTo>
                  <a:pt x="2169577" y="2516796"/>
                  <a:pt x="2153786" y="2518915"/>
                  <a:pt x="2139418" y="2521527"/>
                </a:cubicBezTo>
                <a:cubicBezTo>
                  <a:pt x="2102785" y="2528187"/>
                  <a:pt x="2065527" y="2530764"/>
                  <a:pt x="2028581" y="2535382"/>
                </a:cubicBezTo>
                <a:cubicBezTo>
                  <a:pt x="2014727" y="2540000"/>
                  <a:pt x="1997344" y="2538911"/>
                  <a:pt x="1987018" y="2549237"/>
                </a:cubicBezTo>
                <a:cubicBezTo>
                  <a:pt x="1913127" y="2623128"/>
                  <a:pt x="2042435" y="2567708"/>
                  <a:pt x="1931600" y="2604655"/>
                </a:cubicBezTo>
                <a:cubicBezTo>
                  <a:pt x="1901145" y="2594503"/>
                  <a:pt x="1831811" y="2564188"/>
                  <a:pt x="1806909" y="2604655"/>
                </a:cubicBezTo>
                <a:cubicBezTo>
                  <a:pt x="1777464" y="2652503"/>
                  <a:pt x="1796967" y="2717610"/>
                  <a:pt x="1779200" y="2770909"/>
                </a:cubicBezTo>
                <a:cubicBezTo>
                  <a:pt x="1774582" y="2784764"/>
                  <a:pt x="1778905" y="2807049"/>
                  <a:pt x="1765345" y="2812473"/>
                </a:cubicBezTo>
                <a:cubicBezTo>
                  <a:pt x="1726517" y="2828004"/>
                  <a:pt x="1682218" y="2821709"/>
                  <a:pt x="1640654" y="2826327"/>
                </a:cubicBezTo>
                <a:cubicBezTo>
                  <a:pt x="1631418" y="2835564"/>
                  <a:pt x="1615507" y="2841228"/>
                  <a:pt x="1612945" y="2854037"/>
                </a:cubicBezTo>
                <a:cubicBezTo>
                  <a:pt x="1602534" y="2906092"/>
                  <a:pt x="1652122" y="2901931"/>
                  <a:pt x="1682218" y="2909455"/>
                </a:cubicBezTo>
                <a:cubicBezTo>
                  <a:pt x="1686836" y="2923309"/>
                  <a:pt x="1698473" y="2936613"/>
                  <a:pt x="1696072" y="2951018"/>
                </a:cubicBezTo>
                <a:cubicBezTo>
                  <a:pt x="1688699" y="2995254"/>
                  <a:pt x="1659219" y="2995630"/>
                  <a:pt x="1626800" y="3006437"/>
                </a:cubicBezTo>
                <a:cubicBezTo>
                  <a:pt x="1617563" y="3015673"/>
                  <a:pt x="1599090" y="3021084"/>
                  <a:pt x="1599090" y="3034146"/>
                </a:cubicBezTo>
                <a:cubicBezTo>
                  <a:pt x="1599090" y="3081019"/>
                  <a:pt x="1637959" y="3097004"/>
                  <a:pt x="1668363" y="3117273"/>
                </a:cubicBezTo>
                <a:cubicBezTo>
                  <a:pt x="1723781" y="3112655"/>
                  <a:pt x="1779008" y="3103418"/>
                  <a:pt x="1834618" y="3103418"/>
                </a:cubicBezTo>
                <a:cubicBezTo>
                  <a:pt x="1914400" y="3103418"/>
                  <a:pt x="1947803" y="3114397"/>
                  <a:pt x="2014727" y="3131127"/>
                </a:cubicBezTo>
                <a:cubicBezTo>
                  <a:pt x="2019345" y="3144982"/>
                  <a:pt x="2034334" y="3159268"/>
                  <a:pt x="2028581" y="3172691"/>
                </a:cubicBezTo>
                <a:cubicBezTo>
                  <a:pt x="2018290" y="3196703"/>
                  <a:pt x="1994421" y="3212924"/>
                  <a:pt x="1973163" y="3228109"/>
                </a:cubicBezTo>
                <a:cubicBezTo>
                  <a:pt x="1961279" y="3236597"/>
                  <a:pt x="1946034" y="3239743"/>
                  <a:pt x="1931600" y="3241964"/>
                </a:cubicBezTo>
                <a:cubicBezTo>
                  <a:pt x="1885727" y="3249021"/>
                  <a:pt x="1839236" y="3251200"/>
                  <a:pt x="1793054" y="3255818"/>
                </a:cubicBezTo>
                <a:cubicBezTo>
                  <a:pt x="1788664" y="3258745"/>
                  <a:pt x="1725576" y="3296878"/>
                  <a:pt x="1723781" y="3311237"/>
                </a:cubicBezTo>
                <a:cubicBezTo>
                  <a:pt x="1720297" y="3339111"/>
                  <a:pt x="1723699" y="3369974"/>
                  <a:pt x="1737636" y="3394364"/>
                </a:cubicBezTo>
                <a:cubicBezTo>
                  <a:pt x="1744882" y="3407044"/>
                  <a:pt x="1765345" y="3403600"/>
                  <a:pt x="1779200" y="3408218"/>
                </a:cubicBezTo>
                <a:cubicBezTo>
                  <a:pt x="1793054" y="3417454"/>
                  <a:pt x="1805547" y="3429164"/>
                  <a:pt x="1820763" y="3435927"/>
                </a:cubicBezTo>
                <a:cubicBezTo>
                  <a:pt x="1892833" y="3467959"/>
                  <a:pt x="1921974" y="3466220"/>
                  <a:pt x="2000872" y="3477491"/>
                </a:cubicBezTo>
                <a:cubicBezTo>
                  <a:pt x="2028581" y="3486727"/>
                  <a:pt x="2059697" y="3488998"/>
                  <a:pt x="2084000" y="3505200"/>
                </a:cubicBezTo>
                <a:cubicBezTo>
                  <a:pt x="2097854" y="3514436"/>
                  <a:pt x="2110670" y="3525462"/>
                  <a:pt x="2125563" y="3532909"/>
                </a:cubicBezTo>
                <a:cubicBezTo>
                  <a:pt x="2138625" y="3539440"/>
                  <a:pt x="2154361" y="3539672"/>
                  <a:pt x="2167127" y="3546764"/>
                </a:cubicBezTo>
                <a:cubicBezTo>
                  <a:pt x="2196238" y="3562937"/>
                  <a:pt x="2220468" y="3587289"/>
                  <a:pt x="2250254" y="3602182"/>
                </a:cubicBezTo>
                <a:cubicBezTo>
                  <a:pt x="2268727" y="3611418"/>
                  <a:pt x="2287740" y="3619644"/>
                  <a:pt x="2305672" y="3629891"/>
                </a:cubicBezTo>
                <a:cubicBezTo>
                  <a:pt x="2320129" y="3638152"/>
                  <a:pt x="2332343" y="3650153"/>
                  <a:pt x="2347236" y="3657600"/>
                </a:cubicBezTo>
                <a:cubicBezTo>
                  <a:pt x="2360298" y="3664131"/>
                  <a:pt x="2374945" y="3666837"/>
                  <a:pt x="2388800" y="3671455"/>
                </a:cubicBezTo>
                <a:cubicBezTo>
                  <a:pt x="2402654" y="3685309"/>
                  <a:pt x="2424980" y="3694179"/>
                  <a:pt x="2430363" y="3713018"/>
                </a:cubicBezTo>
                <a:cubicBezTo>
                  <a:pt x="2435594" y="3731327"/>
                  <a:pt x="2428699" y="3753809"/>
                  <a:pt x="2416509" y="3768437"/>
                </a:cubicBezTo>
                <a:cubicBezTo>
                  <a:pt x="2403340" y="3784240"/>
                  <a:pt x="2341573" y="3802651"/>
                  <a:pt x="2319527" y="3810000"/>
                </a:cubicBezTo>
                <a:cubicBezTo>
                  <a:pt x="2305672" y="3819236"/>
                  <a:pt x="2294329" y="3834640"/>
                  <a:pt x="2277963" y="3837709"/>
                </a:cubicBezTo>
                <a:cubicBezTo>
                  <a:pt x="2218781" y="3848806"/>
                  <a:pt x="2158003" y="3848766"/>
                  <a:pt x="2097854" y="3851564"/>
                </a:cubicBezTo>
                <a:cubicBezTo>
                  <a:pt x="1959381" y="3858005"/>
                  <a:pt x="1820763" y="3860800"/>
                  <a:pt x="1682218" y="3865418"/>
                </a:cubicBezTo>
                <a:cubicBezTo>
                  <a:pt x="1663745" y="3870036"/>
                  <a:pt x="1645109" y="3874042"/>
                  <a:pt x="1626800" y="3879273"/>
                </a:cubicBezTo>
                <a:cubicBezTo>
                  <a:pt x="1487669" y="3919025"/>
                  <a:pt x="1703063" y="3863669"/>
                  <a:pt x="1529818" y="3906982"/>
                </a:cubicBezTo>
                <a:cubicBezTo>
                  <a:pt x="1410697" y="3986395"/>
                  <a:pt x="1561415" y="3891183"/>
                  <a:pt x="1446690" y="3948546"/>
                </a:cubicBezTo>
                <a:cubicBezTo>
                  <a:pt x="1431797" y="3955993"/>
                  <a:pt x="1418981" y="3967019"/>
                  <a:pt x="1405127" y="3976255"/>
                </a:cubicBezTo>
                <a:cubicBezTo>
                  <a:pt x="1386654" y="4003964"/>
                  <a:pt x="1344234" y="4026533"/>
                  <a:pt x="1349709" y="4059382"/>
                </a:cubicBezTo>
                <a:cubicBezTo>
                  <a:pt x="1354327" y="4087091"/>
                  <a:pt x="1351000" y="4117383"/>
                  <a:pt x="1363563" y="4142509"/>
                </a:cubicBezTo>
                <a:cubicBezTo>
                  <a:pt x="1371010" y="4157402"/>
                  <a:pt x="1391577" y="4160540"/>
                  <a:pt x="1405127" y="4170218"/>
                </a:cubicBezTo>
                <a:cubicBezTo>
                  <a:pt x="1467331" y="4214650"/>
                  <a:pt x="1451759" y="4202996"/>
                  <a:pt x="1502109" y="4253346"/>
                </a:cubicBezTo>
                <a:cubicBezTo>
                  <a:pt x="1506727" y="4267200"/>
                  <a:pt x="1509432" y="4281847"/>
                  <a:pt x="1515963" y="4294909"/>
                </a:cubicBezTo>
                <a:cubicBezTo>
                  <a:pt x="1523410" y="4309802"/>
                  <a:pt x="1539633" y="4320319"/>
                  <a:pt x="1543672" y="4336473"/>
                </a:cubicBezTo>
                <a:cubicBezTo>
                  <a:pt x="1553815" y="4377044"/>
                  <a:pt x="1550652" y="4419914"/>
                  <a:pt x="1557527" y="4461164"/>
                </a:cubicBezTo>
                <a:cubicBezTo>
                  <a:pt x="1559928" y="4475569"/>
                  <a:pt x="1566763" y="4488873"/>
                  <a:pt x="1571381" y="4502727"/>
                </a:cubicBezTo>
                <a:cubicBezTo>
                  <a:pt x="1566763" y="4530436"/>
                  <a:pt x="1566410" y="4559205"/>
                  <a:pt x="1557527" y="4585855"/>
                </a:cubicBezTo>
                <a:cubicBezTo>
                  <a:pt x="1542413" y="4631197"/>
                  <a:pt x="1521840" y="4628258"/>
                  <a:pt x="1488254" y="4655127"/>
                </a:cubicBezTo>
                <a:cubicBezTo>
                  <a:pt x="1433916" y="4698598"/>
                  <a:pt x="1491163" y="4672631"/>
                  <a:pt x="1418981" y="4696691"/>
                </a:cubicBezTo>
                <a:lnTo>
                  <a:pt x="1335854" y="4752109"/>
                </a:lnTo>
                <a:cubicBezTo>
                  <a:pt x="1321999" y="4761345"/>
                  <a:pt x="1310444" y="4775779"/>
                  <a:pt x="1294290" y="4779818"/>
                </a:cubicBezTo>
                <a:cubicBezTo>
                  <a:pt x="1210538" y="4800757"/>
                  <a:pt x="1256933" y="4787652"/>
                  <a:pt x="1155745" y="4821382"/>
                </a:cubicBezTo>
                <a:cubicBezTo>
                  <a:pt x="1141890" y="4826000"/>
                  <a:pt x="1126332" y="4827136"/>
                  <a:pt x="1114181" y="4835237"/>
                </a:cubicBezTo>
                <a:cubicBezTo>
                  <a:pt x="1100327" y="4844473"/>
                  <a:pt x="1088567" y="4858161"/>
                  <a:pt x="1072618" y="4862946"/>
                </a:cubicBezTo>
                <a:cubicBezTo>
                  <a:pt x="1058968" y="4867041"/>
                  <a:pt x="871001" y="4889880"/>
                  <a:pt x="864800" y="4890655"/>
                </a:cubicBezTo>
                <a:cubicBezTo>
                  <a:pt x="850945" y="4895273"/>
                  <a:pt x="837751" y="4906122"/>
                  <a:pt x="823236" y="4904509"/>
                </a:cubicBezTo>
                <a:cubicBezTo>
                  <a:pt x="794207" y="4901283"/>
                  <a:pt x="760762" y="4897453"/>
                  <a:pt x="740109" y="4876800"/>
                </a:cubicBezTo>
                <a:cubicBezTo>
                  <a:pt x="729783" y="4866474"/>
                  <a:pt x="746450" y="4847760"/>
                  <a:pt x="753963" y="4835237"/>
                </a:cubicBezTo>
                <a:cubicBezTo>
                  <a:pt x="770087" y="4808363"/>
                  <a:pt x="800580" y="4798698"/>
                  <a:pt x="823236" y="4779818"/>
                </a:cubicBezTo>
                <a:cubicBezTo>
                  <a:pt x="929917" y="4690919"/>
                  <a:pt x="803165" y="4779346"/>
                  <a:pt x="906363" y="4710546"/>
                </a:cubicBezTo>
                <a:cubicBezTo>
                  <a:pt x="911772" y="4699729"/>
                  <a:pt x="947927" y="4633947"/>
                  <a:pt x="947927" y="4613564"/>
                </a:cubicBezTo>
                <a:cubicBezTo>
                  <a:pt x="947927" y="4571745"/>
                  <a:pt x="943476" y="4529621"/>
                  <a:pt x="934072" y="4488873"/>
                </a:cubicBezTo>
                <a:cubicBezTo>
                  <a:pt x="929428" y="4468749"/>
                  <a:pt x="920967" y="4448059"/>
                  <a:pt x="906363" y="4433455"/>
                </a:cubicBezTo>
                <a:cubicBezTo>
                  <a:pt x="896037" y="4423128"/>
                  <a:pt x="878654" y="4424218"/>
                  <a:pt x="864800" y="4419600"/>
                </a:cubicBezTo>
                <a:cubicBezTo>
                  <a:pt x="820288" y="4375090"/>
                  <a:pt x="854628" y="4399924"/>
                  <a:pt x="781672" y="4378037"/>
                </a:cubicBezTo>
                <a:cubicBezTo>
                  <a:pt x="753696" y="4369644"/>
                  <a:pt x="698545" y="4350327"/>
                  <a:pt x="698545" y="4350327"/>
                </a:cubicBezTo>
                <a:cubicBezTo>
                  <a:pt x="633890" y="4354945"/>
                  <a:pt x="569400" y="4364182"/>
                  <a:pt x="504581" y="4364182"/>
                </a:cubicBezTo>
                <a:cubicBezTo>
                  <a:pt x="467348" y="4364182"/>
                  <a:pt x="430793" y="4346622"/>
                  <a:pt x="393745" y="4350327"/>
                </a:cubicBezTo>
                <a:cubicBezTo>
                  <a:pt x="380747" y="4351627"/>
                  <a:pt x="375272" y="4368800"/>
                  <a:pt x="366036" y="4378037"/>
                </a:cubicBezTo>
                <a:cubicBezTo>
                  <a:pt x="361418" y="4401128"/>
                  <a:pt x="357289" y="4424322"/>
                  <a:pt x="352181" y="4447309"/>
                </a:cubicBezTo>
                <a:cubicBezTo>
                  <a:pt x="348050" y="4465897"/>
                  <a:pt x="356391" y="4496706"/>
                  <a:pt x="338327" y="4502727"/>
                </a:cubicBezTo>
                <a:cubicBezTo>
                  <a:pt x="303005" y="4514501"/>
                  <a:pt x="264436" y="4493491"/>
                  <a:pt x="227490" y="4488873"/>
                </a:cubicBezTo>
                <a:cubicBezTo>
                  <a:pt x="151286" y="4463470"/>
                  <a:pt x="219565" y="4490281"/>
                  <a:pt x="144363" y="4447309"/>
                </a:cubicBezTo>
                <a:cubicBezTo>
                  <a:pt x="21318" y="4376998"/>
                  <a:pt x="148645" y="4459400"/>
                  <a:pt x="47381" y="4391891"/>
                </a:cubicBezTo>
                <a:cubicBezTo>
                  <a:pt x="33527" y="4373418"/>
                  <a:pt x="8682" y="4359385"/>
                  <a:pt x="5818" y="4336473"/>
                </a:cubicBezTo>
                <a:cubicBezTo>
                  <a:pt x="-12123" y="4192944"/>
                  <a:pt x="14161" y="4200604"/>
                  <a:pt x="47381" y="4100946"/>
                </a:cubicBezTo>
                <a:cubicBezTo>
                  <a:pt x="51908" y="4087365"/>
                  <a:pt x="65085" y="4020638"/>
                  <a:pt x="75090" y="4003964"/>
                </a:cubicBezTo>
                <a:cubicBezTo>
                  <a:pt x="81811" y="3992763"/>
                  <a:pt x="93563" y="3985491"/>
                  <a:pt x="102800" y="3976255"/>
                </a:cubicBezTo>
                <a:cubicBezTo>
                  <a:pt x="109618" y="3962618"/>
                  <a:pt x="143368" y="3901650"/>
                  <a:pt x="144363" y="3879273"/>
                </a:cubicBezTo>
                <a:cubicBezTo>
                  <a:pt x="171847" y="3260887"/>
                  <a:pt x="49461" y="3460519"/>
                  <a:pt x="185927" y="3255818"/>
                </a:cubicBezTo>
                <a:cubicBezTo>
                  <a:pt x="190545" y="3223491"/>
                  <a:pt x="196363" y="3191313"/>
                  <a:pt x="199781" y="3158837"/>
                </a:cubicBezTo>
                <a:cubicBezTo>
                  <a:pt x="205603" y="3103532"/>
                  <a:pt x="206286" y="3047705"/>
                  <a:pt x="213636" y="2992582"/>
                </a:cubicBezTo>
                <a:cubicBezTo>
                  <a:pt x="215566" y="2978106"/>
                  <a:pt x="219976" y="2963541"/>
                  <a:pt x="227490" y="2951018"/>
                </a:cubicBezTo>
                <a:cubicBezTo>
                  <a:pt x="234211" y="2939817"/>
                  <a:pt x="245963" y="2932545"/>
                  <a:pt x="255200" y="2923309"/>
                </a:cubicBezTo>
                <a:cubicBezTo>
                  <a:pt x="264436" y="2895600"/>
                  <a:pt x="266708" y="2864484"/>
                  <a:pt x="282909" y="2840182"/>
                </a:cubicBezTo>
                <a:cubicBezTo>
                  <a:pt x="292145" y="2826327"/>
                  <a:pt x="302357" y="2813075"/>
                  <a:pt x="310618" y="2798618"/>
                </a:cubicBezTo>
                <a:cubicBezTo>
                  <a:pt x="328242" y="2767777"/>
                  <a:pt x="343546" y="2736179"/>
                  <a:pt x="352181" y="2701637"/>
                </a:cubicBezTo>
                <a:cubicBezTo>
                  <a:pt x="367125" y="2641862"/>
                  <a:pt x="367689" y="2577361"/>
                  <a:pt x="393745" y="2521527"/>
                </a:cubicBezTo>
                <a:cubicBezTo>
                  <a:pt x="397633" y="2513196"/>
                  <a:pt x="475244" y="2482028"/>
                  <a:pt x="490727" y="2479964"/>
                </a:cubicBezTo>
                <a:cubicBezTo>
                  <a:pt x="545849" y="2472614"/>
                  <a:pt x="601563" y="2470727"/>
                  <a:pt x="656981" y="2466109"/>
                </a:cubicBezTo>
                <a:cubicBezTo>
                  <a:pt x="670836" y="2461491"/>
                  <a:pt x="687326" y="2461604"/>
                  <a:pt x="698545" y="2452255"/>
                </a:cubicBezTo>
                <a:cubicBezTo>
                  <a:pt x="716284" y="2437473"/>
                  <a:pt x="725327" y="2414576"/>
                  <a:pt x="740109" y="2396837"/>
                </a:cubicBezTo>
                <a:cubicBezTo>
                  <a:pt x="748471" y="2386802"/>
                  <a:pt x="760572" y="2379996"/>
                  <a:pt x="767818" y="2369127"/>
                </a:cubicBezTo>
                <a:cubicBezTo>
                  <a:pt x="779274" y="2351943"/>
                  <a:pt x="785280" y="2331641"/>
                  <a:pt x="795527" y="2313709"/>
                </a:cubicBezTo>
                <a:cubicBezTo>
                  <a:pt x="803788" y="2299252"/>
                  <a:pt x="814000" y="2286000"/>
                  <a:pt x="823236" y="2272146"/>
                </a:cubicBezTo>
                <a:cubicBezTo>
                  <a:pt x="855124" y="2176477"/>
                  <a:pt x="817923" y="2291627"/>
                  <a:pt x="864800" y="2119746"/>
                </a:cubicBezTo>
                <a:cubicBezTo>
                  <a:pt x="868643" y="2105657"/>
                  <a:pt x="875486" y="2092438"/>
                  <a:pt x="878654" y="2078182"/>
                </a:cubicBezTo>
                <a:cubicBezTo>
                  <a:pt x="884748" y="2050760"/>
                  <a:pt x="887000" y="2022601"/>
                  <a:pt x="892509" y="1995055"/>
                </a:cubicBezTo>
                <a:cubicBezTo>
                  <a:pt x="896243" y="1976384"/>
                  <a:pt x="903233" y="1958419"/>
                  <a:pt x="906363" y="1939637"/>
                </a:cubicBezTo>
                <a:cubicBezTo>
                  <a:pt x="912484" y="1902910"/>
                  <a:pt x="904615" y="1862606"/>
                  <a:pt x="920218" y="1828800"/>
                </a:cubicBezTo>
                <a:cubicBezTo>
                  <a:pt x="938229" y="1789776"/>
                  <a:pt x="994461" y="1756213"/>
                  <a:pt x="1031054" y="1731818"/>
                </a:cubicBezTo>
                <a:cubicBezTo>
                  <a:pt x="1035672" y="1676400"/>
                  <a:pt x="1028555" y="1618715"/>
                  <a:pt x="1044909" y="1565564"/>
                </a:cubicBezTo>
                <a:cubicBezTo>
                  <a:pt x="1049204" y="1551606"/>
                  <a:pt x="1072104" y="1554321"/>
                  <a:pt x="1086472" y="1551709"/>
                </a:cubicBezTo>
                <a:cubicBezTo>
                  <a:pt x="1123105" y="1545049"/>
                  <a:pt x="1160363" y="1542473"/>
                  <a:pt x="1197309" y="1537855"/>
                </a:cubicBezTo>
                <a:cubicBezTo>
                  <a:pt x="1231638" y="1434864"/>
                  <a:pt x="1197309" y="1556366"/>
                  <a:pt x="1197309" y="1343891"/>
                </a:cubicBezTo>
                <a:cubicBezTo>
                  <a:pt x="1197309" y="1246799"/>
                  <a:pt x="1199120" y="1149288"/>
                  <a:pt x="1211163" y="1052946"/>
                </a:cubicBezTo>
                <a:cubicBezTo>
                  <a:pt x="1214323" y="1027665"/>
                  <a:pt x="1268773" y="984813"/>
                  <a:pt x="1280436" y="969818"/>
                </a:cubicBezTo>
                <a:cubicBezTo>
                  <a:pt x="1447235" y="755362"/>
                  <a:pt x="1280031" y="970548"/>
                  <a:pt x="1349709" y="845127"/>
                </a:cubicBezTo>
                <a:cubicBezTo>
                  <a:pt x="1365882" y="816016"/>
                  <a:pt x="1390234" y="791786"/>
                  <a:pt x="1405127" y="762000"/>
                </a:cubicBezTo>
                <a:cubicBezTo>
                  <a:pt x="1423600" y="725055"/>
                  <a:pt x="1450527" y="691237"/>
                  <a:pt x="1460545" y="651164"/>
                </a:cubicBezTo>
                <a:lnTo>
                  <a:pt x="1488254" y="540327"/>
                </a:lnTo>
                <a:cubicBezTo>
                  <a:pt x="1489152" y="532243"/>
                  <a:pt x="1498824" y="394497"/>
                  <a:pt x="1515963" y="360218"/>
                </a:cubicBezTo>
                <a:cubicBezTo>
                  <a:pt x="1530856" y="330432"/>
                  <a:pt x="1560850" y="308684"/>
                  <a:pt x="1571381" y="277091"/>
                </a:cubicBezTo>
                <a:cubicBezTo>
                  <a:pt x="1575999" y="263236"/>
                  <a:pt x="1581694" y="249695"/>
                  <a:pt x="1585236" y="235527"/>
                </a:cubicBezTo>
                <a:cubicBezTo>
                  <a:pt x="1590947" y="212682"/>
                  <a:pt x="1586975" y="186447"/>
                  <a:pt x="1599090" y="166255"/>
                </a:cubicBezTo>
                <a:cubicBezTo>
                  <a:pt x="1603842" y="158335"/>
                  <a:pt x="1617563" y="166255"/>
                  <a:pt x="1626800" y="166255"/>
                </a:cubicBezTo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357045" y="2840909"/>
            <a:ext cx="30394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н</a:t>
            </a:r>
            <a:r>
              <a:rPr lang="ru-RU" sz="2800" b="1" dirty="0" smtClean="0">
                <a:solidFill>
                  <a:srgbClr val="00B050"/>
                </a:solidFill>
              </a:rPr>
              <a:t>изменная равнина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5043055" y="3117199"/>
            <a:ext cx="1177636" cy="956037"/>
          </a:xfrm>
          <a:custGeom>
            <a:avLst/>
            <a:gdLst>
              <a:gd name="connsiteX0" fmla="*/ 401781 w 1177636"/>
              <a:gd name="connsiteY0" fmla="*/ 55492 h 956037"/>
              <a:gd name="connsiteX1" fmla="*/ 554181 w 1177636"/>
              <a:gd name="connsiteY1" fmla="*/ 13928 h 956037"/>
              <a:gd name="connsiteX2" fmla="*/ 678872 w 1177636"/>
              <a:gd name="connsiteY2" fmla="*/ 27783 h 956037"/>
              <a:gd name="connsiteX3" fmla="*/ 762000 w 1177636"/>
              <a:gd name="connsiteY3" fmla="*/ 69346 h 956037"/>
              <a:gd name="connsiteX4" fmla="*/ 803563 w 1177636"/>
              <a:gd name="connsiteY4" fmla="*/ 55492 h 956037"/>
              <a:gd name="connsiteX5" fmla="*/ 1080654 w 1177636"/>
              <a:gd name="connsiteY5" fmla="*/ 69346 h 956037"/>
              <a:gd name="connsiteX6" fmla="*/ 1122218 w 1177636"/>
              <a:gd name="connsiteY6" fmla="*/ 83201 h 956037"/>
              <a:gd name="connsiteX7" fmla="*/ 1136072 w 1177636"/>
              <a:gd name="connsiteY7" fmla="*/ 124765 h 956037"/>
              <a:gd name="connsiteX8" fmla="*/ 1094509 w 1177636"/>
              <a:gd name="connsiteY8" fmla="*/ 235601 h 956037"/>
              <a:gd name="connsiteX9" fmla="*/ 1052945 w 1177636"/>
              <a:gd name="connsiteY9" fmla="*/ 263310 h 956037"/>
              <a:gd name="connsiteX10" fmla="*/ 1052945 w 1177636"/>
              <a:gd name="connsiteY10" fmla="*/ 401856 h 956037"/>
              <a:gd name="connsiteX11" fmla="*/ 1094509 w 1177636"/>
              <a:gd name="connsiteY11" fmla="*/ 415710 h 956037"/>
              <a:gd name="connsiteX12" fmla="*/ 1122218 w 1177636"/>
              <a:gd name="connsiteY12" fmla="*/ 457274 h 956037"/>
              <a:gd name="connsiteX13" fmla="*/ 1177636 w 1177636"/>
              <a:gd name="connsiteY13" fmla="*/ 512692 h 956037"/>
              <a:gd name="connsiteX14" fmla="*/ 1163781 w 1177636"/>
              <a:gd name="connsiteY14" fmla="*/ 623528 h 956037"/>
              <a:gd name="connsiteX15" fmla="*/ 1080654 w 1177636"/>
              <a:gd name="connsiteY15" fmla="*/ 665092 h 956037"/>
              <a:gd name="connsiteX16" fmla="*/ 1025236 w 1177636"/>
              <a:gd name="connsiteY16" fmla="*/ 692801 h 956037"/>
              <a:gd name="connsiteX17" fmla="*/ 858981 w 1177636"/>
              <a:gd name="connsiteY17" fmla="*/ 706656 h 956037"/>
              <a:gd name="connsiteX18" fmla="*/ 762000 w 1177636"/>
              <a:gd name="connsiteY18" fmla="*/ 720510 h 956037"/>
              <a:gd name="connsiteX19" fmla="*/ 706581 w 1177636"/>
              <a:gd name="connsiteY19" fmla="*/ 886765 h 956037"/>
              <a:gd name="connsiteX20" fmla="*/ 706581 w 1177636"/>
              <a:gd name="connsiteY20" fmla="*/ 886765 h 956037"/>
              <a:gd name="connsiteX21" fmla="*/ 637309 w 1177636"/>
              <a:gd name="connsiteY21" fmla="*/ 956037 h 956037"/>
              <a:gd name="connsiteX22" fmla="*/ 512618 w 1177636"/>
              <a:gd name="connsiteY22" fmla="*/ 942183 h 956037"/>
              <a:gd name="connsiteX23" fmla="*/ 457200 w 1177636"/>
              <a:gd name="connsiteY23" fmla="*/ 900619 h 956037"/>
              <a:gd name="connsiteX24" fmla="*/ 415636 w 1177636"/>
              <a:gd name="connsiteY24" fmla="*/ 886765 h 956037"/>
              <a:gd name="connsiteX25" fmla="*/ 374072 w 1177636"/>
              <a:gd name="connsiteY25" fmla="*/ 859056 h 956037"/>
              <a:gd name="connsiteX26" fmla="*/ 304800 w 1177636"/>
              <a:gd name="connsiteY26" fmla="*/ 803637 h 956037"/>
              <a:gd name="connsiteX27" fmla="*/ 249381 w 1177636"/>
              <a:gd name="connsiteY27" fmla="*/ 789783 h 956037"/>
              <a:gd name="connsiteX28" fmla="*/ 193963 w 1177636"/>
              <a:gd name="connsiteY28" fmla="*/ 859056 h 956037"/>
              <a:gd name="connsiteX29" fmla="*/ 152400 w 1177636"/>
              <a:gd name="connsiteY29" fmla="*/ 886765 h 956037"/>
              <a:gd name="connsiteX30" fmla="*/ 27709 w 1177636"/>
              <a:gd name="connsiteY30" fmla="*/ 859056 h 956037"/>
              <a:gd name="connsiteX31" fmla="*/ 0 w 1177636"/>
              <a:gd name="connsiteY31" fmla="*/ 817492 h 956037"/>
              <a:gd name="connsiteX32" fmla="*/ 290945 w 1177636"/>
              <a:gd name="connsiteY32" fmla="*/ 762074 h 956037"/>
              <a:gd name="connsiteX33" fmla="*/ 332509 w 1177636"/>
              <a:gd name="connsiteY33" fmla="*/ 734365 h 956037"/>
              <a:gd name="connsiteX34" fmla="*/ 346363 w 1177636"/>
              <a:gd name="connsiteY34" fmla="*/ 692801 h 956037"/>
              <a:gd name="connsiteX35" fmla="*/ 374072 w 1177636"/>
              <a:gd name="connsiteY35" fmla="*/ 651237 h 956037"/>
              <a:gd name="connsiteX36" fmla="*/ 401781 w 1177636"/>
              <a:gd name="connsiteY36" fmla="*/ 568110 h 956037"/>
              <a:gd name="connsiteX37" fmla="*/ 374072 w 1177636"/>
              <a:gd name="connsiteY37" fmla="*/ 443419 h 956037"/>
              <a:gd name="connsiteX38" fmla="*/ 318654 w 1177636"/>
              <a:gd name="connsiteY38" fmla="*/ 360292 h 956037"/>
              <a:gd name="connsiteX39" fmla="*/ 277090 w 1177636"/>
              <a:gd name="connsiteY39" fmla="*/ 207892 h 956037"/>
              <a:gd name="connsiteX40" fmla="*/ 318654 w 1177636"/>
              <a:gd name="connsiteY40" fmla="*/ 110910 h 956037"/>
              <a:gd name="connsiteX41" fmla="*/ 374072 w 1177636"/>
              <a:gd name="connsiteY41" fmla="*/ 83201 h 956037"/>
              <a:gd name="connsiteX42" fmla="*/ 415636 w 1177636"/>
              <a:gd name="connsiteY42" fmla="*/ 55492 h 956037"/>
              <a:gd name="connsiteX43" fmla="*/ 554181 w 1177636"/>
              <a:gd name="connsiteY43" fmla="*/ 27783 h 956037"/>
              <a:gd name="connsiteX44" fmla="*/ 665018 w 1177636"/>
              <a:gd name="connsiteY44" fmla="*/ 74 h 95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177636" h="956037">
                <a:moveTo>
                  <a:pt x="401781" y="55492"/>
                </a:moveTo>
                <a:cubicBezTo>
                  <a:pt x="457421" y="33236"/>
                  <a:pt x="491382" y="13928"/>
                  <a:pt x="554181" y="13928"/>
                </a:cubicBezTo>
                <a:cubicBezTo>
                  <a:pt x="596000" y="13928"/>
                  <a:pt x="637308" y="23165"/>
                  <a:pt x="678872" y="27783"/>
                </a:cubicBezTo>
                <a:cubicBezTo>
                  <a:pt x="699888" y="41793"/>
                  <a:pt x="733319" y="69346"/>
                  <a:pt x="762000" y="69346"/>
                </a:cubicBezTo>
                <a:cubicBezTo>
                  <a:pt x="776604" y="69346"/>
                  <a:pt x="789709" y="60110"/>
                  <a:pt x="803563" y="55492"/>
                </a:cubicBezTo>
                <a:cubicBezTo>
                  <a:pt x="895927" y="60110"/>
                  <a:pt x="988523" y="61335"/>
                  <a:pt x="1080654" y="69346"/>
                </a:cubicBezTo>
                <a:cubicBezTo>
                  <a:pt x="1095203" y="70611"/>
                  <a:pt x="1111891" y="72874"/>
                  <a:pt x="1122218" y="83201"/>
                </a:cubicBezTo>
                <a:cubicBezTo>
                  <a:pt x="1132545" y="93528"/>
                  <a:pt x="1131454" y="110910"/>
                  <a:pt x="1136072" y="124765"/>
                </a:cubicBezTo>
                <a:cubicBezTo>
                  <a:pt x="1126160" y="174328"/>
                  <a:pt x="1130184" y="199926"/>
                  <a:pt x="1094509" y="235601"/>
                </a:cubicBezTo>
                <a:cubicBezTo>
                  <a:pt x="1082735" y="247375"/>
                  <a:pt x="1066800" y="254074"/>
                  <a:pt x="1052945" y="263310"/>
                </a:cubicBezTo>
                <a:cubicBezTo>
                  <a:pt x="1035883" y="314495"/>
                  <a:pt x="1021104" y="338176"/>
                  <a:pt x="1052945" y="401856"/>
                </a:cubicBezTo>
                <a:cubicBezTo>
                  <a:pt x="1059476" y="414918"/>
                  <a:pt x="1080654" y="411092"/>
                  <a:pt x="1094509" y="415710"/>
                </a:cubicBezTo>
                <a:cubicBezTo>
                  <a:pt x="1103745" y="429565"/>
                  <a:pt x="1109216" y="446872"/>
                  <a:pt x="1122218" y="457274"/>
                </a:cubicBezTo>
                <a:cubicBezTo>
                  <a:pt x="1189392" y="511013"/>
                  <a:pt x="1147406" y="422005"/>
                  <a:pt x="1177636" y="512692"/>
                </a:cubicBezTo>
                <a:cubicBezTo>
                  <a:pt x="1173018" y="549637"/>
                  <a:pt x="1177609" y="588958"/>
                  <a:pt x="1163781" y="623528"/>
                </a:cubicBezTo>
                <a:cubicBezTo>
                  <a:pt x="1154600" y="646480"/>
                  <a:pt x="1098955" y="657249"/>
                  <a:pt x="1080654" y="665092"/>
                </a:cubicBezTo>
                <a:cubicBezTo>
                  <a:pt x="1061671" y="673228"/>
                  <a:pt x="1045535" y="688995"/>
                  <a:pt x="1025236" y="692801"/>
                </a:cubicBezTo>
                <a:cubicBezTo>
                  <a:pt x="970578" y="703049"/>
                  <a:pt x="914286" y="700834"/>
                  <a:pt x="858981" y="706656"/>
                </a:cubicBezTo>
                <a:cubicBezTo>
                  <a:pt x="826505" y="710074"/>
                  <a:pt x="794327" y="715892"/>
                  <a:pt x="762000" y="720510"/>
                </a:cubicBezTo>
                <a:cubicBezTo>
                  <a:pt x="700987" y="781521"/>
                  <a:pt x="736852" y="735410"/>
                  <a:pt x="706581" y="886765"/>
                </a:cubicBezTo>
                <a:lnTo>
                  <a:pt x="706581" y="886765"/>
                </a:lnTo>
                <a:cubicBezTo>
                  <a:pt x="669636" y="942182"/>
                  <a:pt x="692726" y="919092"/>
                  <a:pt x="637309" y="956037"/>
                </a:cubicBezTo>
                <a:cubicBezTo>
                  <a:pt x="595745" y="951419"/>
                  <a:pt x="552588" y="954481"/>
                  <a:pt x="512618" y="942183"/>
                </a:cubicBezTo>
                <a:cubicBezTo>
                  <a:pt x="490548" y="935392"/>
                  <a:pt x="477249" y="912075"/>
                  <a:pt x="457200" y="900619"/>
                </a:cubicBezTo>
                <a:cubicBezTo>
                  <a:pt x="444520" y="893373"/>
                  <a:pt x="429491" y="891383"/>
                  <a:pt x="415636" y="886765"/>
                </a:cubicBezTo>
                <a:cubicBezTo>
                  <a:pt x="401781" y="877529"/>
                  <a:pt x="387074" y="869458"/>
                  <a:pt x="374072" y="859056"/>
                </a:cubicBezTo>
                <a:cubicBezTo>
                  <a:pt x="339694" y="831554"/>
                  <a:pt x="350724" y="823318"/>
                  <a:pt x="304800" y="803637"/>
                </a:cubicBezTo>
                <a:cubicBezTo>
                  <a:pt x="287298" y="796136"/>
                  <a:pt x="267854" y="794401"/>
                  <a:pt x="249381" y="789783"/>
                </a:cubicBezTo>
                <a:cubicBezTo>
                  <a:pt x="228808" y="820642"/>
                  <a:pt x="222163" y="836495"/>
                  <a:pt x="193963" y="859056"/>
                </a:cubicBezTo>
                <a:cubicBezTo>
                  <a:pt x="180961" y="869458"/>
                  <a:pt x="166254" y="877529"/>
                  <a:pt x="152400" y="886765"/>
                </a:cubicBezTo>
                <a:cubicBezTo>
                  <a:pt x="151554" y="886624"/>
                  <a:pt x="45658" y="873416"/>
                  <a:pt x="27709" y="859056"/>
                </a:cubicBezTo>
                <a:cubicBezTo>
                  <a:pt x="14707" y="848654"/>
                  <a:pt x="9236" y="831347"/>
                  <a:pt x="0" y="817492"/>
                </a:cubicBezTo>
                <a:cubicBezTo>
                  <a:pt x="44388" y="684321"/>
                  <a:pt x="-8907" y="801184"/>
                  <a:pt x="290945" y="762074"/>
                </a:cubicBezTo>
                <a:cubicBezTo>
                  <a:pt x="307456" y="759920"/>
                  <a:pt x="318654" y="743601"/>
                  <a:pt x="332509" y="734365"/>
                </a:cubicBezTo>
                <a:cubicBezTo>
                  <a:pt x="337127" y="720510"/>
                  <a:pt x="339832" y="705863"/>
                  <a:pt x="346363" y="692801"/>
                </a:cubicBezTo>
                <a:cubicBezTo>
                  <a:pt x="353809" y="677908"/>
                  <a:pt x="367309" y="666453"/>
                  <a:pt x="374072" y="651237"/>
                </a:cubicBezTo>
                <a:cubicBezTo>
                  <a:pt x="385934" y="624547"/>
                  <a:pt x="401781" y="568110"/>
                  <a:pt x="401781" y="568110"/>
                </a:cubicBezTo>
                <a:cubicBezTo>
                  <a:pt x="398021" y="545551"/>
                  <a:pt x="390314" y="472655"/>
                  <a:pt x="374072" y="443419"/>
                </a:cubicBezTo>
                <a:cubicBezTo>
                  <a:pt x="357899" y="414308"/>
                  <a:pt x="318654" y="360292"/>
                  <a:pt x="318654" y="360292"/>
                </a:cubicBezTo>
                <a:cubicBezTo>
                  <a:pt x="283498" y="254825"/>
                  <a:pt x="296673" y="305806"/>
                  <a:pt x="277090" y="207892"/>
                </a:cubicBezTo>
                <a:cubicBezTo>
                  <a:pt x="285769" y="173175"/>
                  <a:pt x="288441" y="136088"/>
                  <a:pt x="318654" y="110910"/>
                </a:cubicBezTo>
                <a:cubicBezTo>
                  <a:pt x="334520" y="97688"/>
                  <a:pt x="356140" y="93448"/>
                  <a:pt x="374072" y="83201"/>
                </a:cubicBezTo>
                <a:cubicBezTo>
                  <a:pt x="388529" y="74940"/>
                  <a:pt x="400743" y="62939"/>
                  <a:pt x="415636" y="55492"/>
                </a:cubicBezTo>
                <a:cubicBezTo>
                  <a:pt x="454328" y="36146"/>
                  <a:pt x="518435" y="32889"/>
                  <a:pt x="554181" y="27783"/>
                </a:cubicBezTo>
                <a:cubicBezTo>
                  <a:pt x="646071" y="-2847"/>
                  <a:pt x="608101" y="74"/>
                  <a:pt x="665018" y="74"/>
                </a:cubicBezTo>
              </a:path>
            </a:pathLst>
          </a:custGeom>
          <a:solidFill>
            <a:srgbClr val="92D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9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2" grpId="0" animBg="1"/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32657"/>
            <a:ext cx="8604448" cy="147074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2. Особенности климата изучаемой территории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4" descr="http://redbook.ru/images/kirgor73-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186" y="1484784"/>
            <a:ext cx="4233317" cy="522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70080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 </a:t>
            </a:r>
            <a:r>
              <a:rPr lang="ru-RU" sz="2800" b="1" dirty="0" err="1" smtClean="0"/>
              <a:t>увл</a:t>
            </a:r>
            <a:r>
              <a:rPr lang="ru-RU" sz="2800" b="1" dirty="0" smtClean="0"/>
              <a:t> &gt; 1</a:t>
            </a:r>
            <a:endParaRPr lang="ru-RU" sz="2800" b="1" dirty="0"/>
          </a:p>
        </p:txBody>
      </p:sp>
      <p:sp>
        <p:nvSpPr>
          <p:cNvPr id="6" name="Полилиния 5"/>
          <p:cNvSpPr/>
          <p:nvPr/>
        </p:nvSpPr>
        <p:spPr>
          <a:xfrm>
            <a:off x="2355088" y="1468582"/>
            <a:ext cx="2480148" cy="2179512"/>
          </a:xfrm>
          <a:custGeom>
            <a:avLst/>
            <a:gdLst>
              <a:gd name="connsiteX0" fmla="*/ 2064512 w 2480148"/>
              <a:gd name="connsiteY0" fmla="*/ 290945 h 2179512"/>
              <a:gd name="connsiteX1" fmla="*/ 1925967 w 2480148"/>
              <a:gd name="connsiteY1" fmla="*/ 263236 h 2179512"/>
              <a:gd name="connsiteX2" fmla="*/ 1842839 w 2480148"/>
              <a:gd name="connsiteY2" fmla="*/ 235527 h 2179512"/>
              <a:gd name="connsiteX3" fmla="*/ 1773567 w 2480148"/>
              <a:gd name="connsiteY3" fmla="*/ 207818 h 2179512"/>
              <a:gd name="connsiteX4" fmla="*/ 1704294 w 2480148"/>
              <a:gd name="connsiteY4" fmla="*/ 193963 h 2179512"/>
              <a:gd name="connsiteX5" fmla="*/ 1676585 w 2480148"/>
              <a:gd name="connsiteY5" fmla="*/ 152400 h 2179512"/>
              <a:gd name="connsiteX6" fmla="*/ 1621167 w 2480148"/>
              <a:gd name="connsiteY6" fmla="*/ 41563 h 2179512"/>
              <a:gd name="connsiteX7" fmla="*/ 1579603 w 2480148"/>
              <a:gd name="connsiteY7" fmla="*/ 13854 h 2179512"/>
              <a:gd name="connsiteX8" fmla="*/ 1524185 w 2480148"/>
              <a:gd name="connsiteY8" fmla="*/ 0 h 2179512"/>
              <a:gd name="connsiteX9" fmla="*/ 1344076 w 2480148"/>
              <a:gd name="connsiteY9" fmla="*/ 13854 h 2179512"/>
              <a:gd name="connsiteX10" fmla="*/ 1330221 w 2480148"/>
              <a:gd name="connsiteY10" fmla="*/ 55418 h 2179512"/>
              <a:gd name="connsiteX11" fmla="*/ 1357930 w 2480148"/>
              <a:gd name="connsiteY11" fmla="*/ 512618 h 2179512"/>
              <a:gd name="connsiteX12" fmla="*/ 1371785 w 2480148"/>
              <a:gd name="connsiteY12" fmla="*/ 554182 h 2179512"/>
              <a:gd name="connsiteX13" fmla="*/ 1357930 w 2480148"/>
              <a:gd name="connsiteY13" fmla="*/ 609600 h 2179512"/>
              <a:gd name="connsiteX14" fmla="*/ 1344076 w 2480148"/>
              <a:gd name="connsiteY14" fmla="*/ 651163 h 2179512"/>
              <a:gd name="connsiteX15" fmla="*/ 1357930 w 2480148"/>
              <a:gd name="connsiteY15" fmla="*/ 692727 h 2179512"/>
              <a:gd name="connsiteX16" fmla="*/ 1427203 w 2480148"/>
              <a:gd name="connsiteY16" fmla="*/ 775854 h 2179512"/>
              <a:gd name="connsiteX17" fmla="*/ 1454912 w 2480148"/>
              <a:gd name="connsiteY17" fmla="*/ 858982 h 2179512"/>
              <a:gd name="connsiteX18" fmla="*/ 1468767 w 2480148"/>
              <a:gd name="connsiteY18" fmla="*/ 942109 h 2179512"/>
              <a:gd name="connsiteX19" fmla="*/ 1510330 w 2480148"/>
              <a:gd name="connsiteY19" fmla="*/ 969818 h 2179512"/>
              <a:gd name="connsiteX20" fmla="*/ 1482621 w 2480148"/>
              <a:gd name="connsiteY20" fmla="*/ 1052945 h 2179512"/>
              <a:gd name="connsiteX21" fmla="*/ 1441057 w 2480148"/>
              <a:gd name="connsiteY21" fmla="*/ 1066800 h 2179512"/>
              <a:gd name="connsiteX22" fmla="*/ 1302512 w 2480148"/>
              <a:gd name="connsiteY22" fmla="*/ 1080654 h 2179512"/>
              <a:gd name="connsiteX23" fmla="*/ 1288657 w 2480148"/>
              <a:gd name="connsiteY23" fmla="*/ 1260763 h 2179512"/>
              <a:gd name="connsiteX24" fmla="*/ 1205530 w 2480148"/>
              <a:gd name="connsiteY24" fmla="*/ 1302327 h 2179512"/>
              <a:gd name="connsiteX25" fmla="*/ 1025421 w 2480148"/>
              <a:gd name="connsiteY25" fmla="*/ 1316182 h 2179512"/>
              <a:gd name="connsiteX26" fmla="*/ 1011567 w 2480148"/>
              <a:gd name="connsiteY26" fmla="*/ 1551709 h 2179512"/>
              <a:gd name="connsiteX27" fmla="*/ 956148 w 2480148"/>
              <a:gd name="connsiteY27" fmla="*/ 1565563 h 2179512"/>
              <a:gd name="connsiteX28" fmla="*/ 803748 w 2480148"/>
              <a:gd name="connsiteY28" fmla="*/ 1551709 h 2179512"/>
              <a:gd name="connsiteX29" fmla="*/ 734476 w 2480148"/>
              <a:gd name="connsiteY29" fmla="*/ 1482436 h 2179512"/>
              <a:gd name="connsiteX30" fmla="*/ 692912 w 2480148"/>
              <a:gd name="connsiteY30" fmla="*/ 1454727 h 2179512"/>
              <a:gd name="connsiteX31" fmla="*/ 582076 w 2480148"/>
              <a:gd name="connsiteY31" fmla="*/ 1357745 h 2179512"/>
              <a:gd name="connsiteX32" fmla="*/ 540512 w 2480148"/>
              <a:gd name="connsiteY32" fmla="*/ 1371600 h 2179512"/>
              <a:gd name="connsiteX33" fmla="*/ 512803 w 2480148"/>
              <a:gd name="connsiteY33" fmla="*/ 1454727 h 2179512"/>
              <a:gd name="connsiteX34" fmla="*/ 498948 w 2480148"/>
              <a:gd name="connsiteY34" fmla="*/ 1496291 h 2179512"/>
              <a:gd name="connsiteX35" fmla="*/ 457385 w 2480148"/>
              <a:gd name="connsiteY35" fmla="*/ 1524000 h 2179512"/>
              <a:gd name="connsiteX36" fmla="*/ 415821 w 2480148"/>
              <a:gd name="connsiteY36" fmla="*/ 1510145 h 2179512"/>
              <a:gd name="connsiteX37" fmla="*/ 401967 w 2480148"/>
              <a:gd name="connsiteY37" fmla="*/ 1468582 h 2179512"/>
              <a:gd name="connsiteX38" fmla="*/ 415821 w 2480148"/>
              <a:gd name="connsiteY38" fmla="*/ 1330036 h 2179512"/>
              <a:gd name="connsiteX39" fmla="*/ 457385 w 2480148"/>
              <a:gd name="connsiteY39" fmla="*/ 1274618 h 2179512"/>
              <a:gd name="connsiteX40" fmla="*/ 485094 w 2480148"/>
              <a:gd name="connsiteY40" fmla="*/ 1233054 h 2179512"/>
              <a:gd name="connsiteX41" fmla="*/ 457385 w 2480148"/>
              <a:gd name="connsiteY41" fmla="*/ 1163782 h 2179512"/>
              <a:gd name="connsiteX42" fmla="*/ 415821 w 2480148"/>
              <a:gd name="connsiteY42" fmla="*/ 1149927 h 2179512"/>
              <a:gd name="connsiteX43" fmla="*/ 318839 w 2480148"/>
              <a:gd name="connsiteY43" fmla="*/ 1122218 h 2179512"/>
              <a:gd name="connsiteX44" fmla="*/ 152585 w 2480148"/>
              <a:gd name="connsiteY44" fmla="*/ 1177636 h 2179512"/>
              <a:gd name="connsiteX45" fmla="*/ 124876 w 2480148"/>
              <a:gd name="connsiteY45" fmla="*/ 1233054 h 2179512"/>
              <a:gd name="connsiteX46" fmla="*/ 111021 w 2480148"/>
              <a:gd name="connsiteY46" fmla="*/ 1357745 h 2179512"/>
              <a:gd name="connsiteX47" fmla="*/ 69457 w 2480148"/>
              <a:gd name="connsiteY47" fmla="*/ 1371600 h 2179512"/>
              <a:gd name="connsiteX48" fmla="*/ 41748 w 2480148"/>
              <a:gd name="connsiteY48" fmla="*/ 1413163 h 2179512"/>
              <a:gd name="connsiteX49" fmla="*/ 185 w 2480148"/>
              <a:gd name="connsiteY49" fmla="*/ 1440873 h 2179512"/>
              <a:gd name="connsiteX50" fmla="*/ 41748 w 2480148"/>
              <a:gd name="connsiteY50" fmla="*/ 1787236 h 2179512"/>
              <a:gd name="connsiteX51" fmla="*/ 138730 w 2480148"/>
              <a:gd name="connsiteY51" fmla="*/ 1884218 h 2179512"/>
              <a:gd name="connsiteX52" fmla="*/ 221857 w 2480148"/>
              <a:gd name="connsiteY52" fmla="*/ 1939636 h 2179512"/>
              <a:gd name="connsiteX53" fmla="*/ 291130 w 2480148"/>
              <a:gd name="connsiteY53" fmla="*/ 2022763 h 2179512"/>
              <a:gd name="connsiteX54" fmla="*/ 374257 w 2480148"/>
              <a:gd name="connsiteY54" fmla="*/ 2078182 h 2179512"/>
              <a:gd name="connsiteX55" fmla="*/ 485094 w 2480148"/>
              <a:gd name="connsiteY55" fmla="*/ 2133600 h 2179512"/>
              <a:gd name="connsiteX56" fmla="*/ 748330 w 2480148"/>
              <a:gd name="connsiteY56" fmla="*/ 2147454 h 2179512"/>
              <a:gd name="connsiteX57" fmla="*/ 1053130 w 2480148"/>
              <a:gd name="connsiteY57" fmla="*/ 2161309 h 2179512"/>
              <a:gd name="connsiteX58" fmla="*/ 1205530 w 2480148"/>
              <a:gd name="connsiteY58" fmla="*/ 2133600 h 2179512"/>
              <a:gd name="connsiteX59" fmla="*/ 1302512 w 2480148"/>
              <a:gd name="connsiteY59" fmla="*/ 2092036 h 2179512"/>
              <a:gd name="connsiteX60" fmla="*/ 1357930 w 2480148"/>
              <a:gd name="connsiteY60" fmla="*/ 2008909 h 2179512"/>
              <a:gd name="connsiteX61" fmla="*/ 1468767 w 2480148"/>
              <a:gd name="connsiteY61" fmla="*/ 1884218 h 2179512"/>
              <a:gd name="connsiteX62" fmla="*/ 1565748 w 2480148"/>
              <a:gd name="connsiteY62" fmla="*/ 1828800 h 2179512"/>
              <a:gd name="connsiteX63" fmla="*/ 1635021 w 2480148"/>
              <a:gd name="connsiteY63" fmla="*/ 1773382 h 2179512"/>
              <a:gd name="connsiteX64" fmla="*/ 1704294 w 2480148"/>
              <a:gd name="connsiteY64" fmla="*/ 1717963 h 2179512"/>
              <a:gd name="connsiteX65" fmla="*/ 1759712 w 2480148"/>
              <a:gd name="connsiteY65" fmla="*/ 1745673 h 2179512"/>
              <a:gd name="connsiteX66" fmla="*/ 1898257 w 2480148"/>
              <a:gd name="connsiteY66" fmla="*/ 1648691 h 2179512"/>
              <a:gd name="connsiteX67" fmla="*/ 1925967 w 2480148"/>
              <a:gd name="connsiteY67" fmla="*/ 1620982 h 2179512"/>
              <a:gd name="connsiteX68" fmla="*/ 1981385 w 2480148"/>
              <a:gd name="connsiteY68" fmla="*/ 1537854 h 2179512"/>
              <a:gd name="connsiteX69" fmla="*/ 2022948 w 2480148"/>
              <a:gd name="connsiteY69" fmla="*/ 1233054 h 2179512"/>
              <a:gd name="connsiteX70" fmla="*/ 2106076 w 2480148"/>
              <a:gd name="connsiteY70" fmla="*/ 1149927 h 2179512"/>
              <a:gd name="connsiteX71" fmla="*/ 2147639 w 2480148"/>
              <a:gd name="connsiteY71" fmla="*/ 1136073 h 2179512"/>
              <a:gd name="connsiteX72" fmla="*/ 2244621 w 2480148"/>
              <a:gd name="connsiteY72" fmla="*/ 1094509 h 2179512"/>
              <a:gd name="connsiteX73" fmla="*/ 2341603 w 2480148"/>
              <a:gd name="connsiteY73" fmla="*/ 1039091 h 2179512"/>
              <a:gd name="connsiteX74" fmla="*/ 2383167 w 2480148"/>
              <a:gd name="connsiteY74" fmla="*/ 997527 h 2179512"/>
              <a:gd name="connsiteX75" fmla="*/ 2383167 w 2480148"/>
              <a:gd name="connsiteY75" fmla="*/ 443345 h 2179512"/>
              <a:gd name="connsiteX76" fmla="*/ 2424730 w 2480148"/>
              <a:gd name="connsiteY76" fmla="*/ 332509 h 2179512"/>
              <a:gd name="connsiteX77" fmla="*/ 2480148 w 2480148"/>
              <a:gd name="connsiteY77" fmla="*/ 249382 h 2179512"/>
              <a:gd name="connsiteX78" fmla="*/ 2438585 w 2480148"/>
              <a:gd name="connsiteY78" fmla="*/ 221673 h 2179512"/>
              <a:gd name="connsiteX79" fmla="*/ 2300039 w 2480148"/>
              <a:gd name="connsiteY79" fmla="*/ 249382 h 2179512"/>
              <a:gd name="connsiteX80" fmla="*/ 2189203 w 2480148"/>
              <a:gd name="connsiteY80" fmla="*/ 277091 h 2179512"/>
              <a:gd name="connsiteX81" fmla="*/ 2147639 w 2480148"/>
              <a:gd name="connsiteY81" fmla="*/ 290945 h 2179512"/>
              <a:gd name="connsiteX82" fmla="*/ 2036803 w 2480148"/>
              <a:gd name="connsiteY82" fmla="*/ 318654 h 2179512"/>
              <a:gd name="connsiteX83" fmla="*/ 1981385 w 2480148"/>
              <a:gd name="connsiteY83" fmla="*/ 304800 h 21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480148" h="2179512">
                <a:moveTo>
                  <a:pt x="2064512" y="290945"/>
                </a:moveTo>
                <a:cubicBezTo>
                  <a:pt x="2018330" y="281709"/>
                  <a:pt x="1970646" y="278129"/>
                  <a:pt x="1925967" y="263236"/>
                </a:cubicBezTo>
                <a:cubicBezTo>
                  <a:pt x="1898258" y="254000"/>
                  <a:pt x="1869958" y="246375"/>
                  <a:pt x="1842839" y="235527"/>
                </a:cubicBezTo>
                <a:cubicBezTo>
                  <a:pt x="1819748" y="226291"/>
                  <a:pt x="1797388" y="214964"/>
                  <a:pt x="1773567" y="207818"/>
                </a:cubicBezTo>
                <a:cubicBezTo>
                  <a:pt x="1751012" y="201051"/>
                  <a:pt x="1727385" y="198581"/>
                  <a:pt x="1704294" y="193963"/>
                </a:cubicBezTo>
                <a:cubicBezTo>
                  <a:pt x="1695058" y="180109"/>
                  <a:pt x="1683348" y="167616"/>
                  <a:pt x="1676585" y="152400"/>
                </a:cubicBezTo>
                <a:cubicBezTo>
                  <a:pt x="1643194" y="77270"/>
                  <a:pt x="1670223" y="80808"/>
                  <a:pt x="1621167" y="41563"/>
                </a:cubicBezTo>
                <a:cubicBezTo>
                  <a:pt x="1608165" y="31161"/>
                  <a:pt x="1594908" y="20413"/>
                  <a:pt x="1579603" y="13854"/>
                </a:cubicBezTo>
                <a:cubicBezTo>
                  <a:pt x="1562101" y="6353"/>
                  <a:pt x="1542658" y="4618"/>
                  <a:pt x="1524185" y="0"/>
                </a:cubicBezTo>
                <a:cubicBezTo>
                  <a:pt x="1464149" y="4618"/>
                  <a:pt x="1401973" y="-2688"/>
                  <a:pt x="1344076" y="13854"/>
                </a:cubicBezTo>
                <a:cubicBezTo>
                  <a:pt x="1330034" y="17866"/>
                  <a:pt x="1330221" y="40814"/>
                  <a:pt x="1330221" y="55418"/>
                </a:cubicBezTo>
                <a:cubicBezTo>
                  <a:pt x="1330221" y="161531"/>
                  <a:pt x="1326917" y="373058"/>
                  <a:pt x="1357930" y="512618"/>
                </a:cubicBezTo>
                <a:cubicBezTo>
                  <a:pt x="1361098" y="526874"/>
                  <a:pt x="1367167" y="540327"/>
                  <a:pt x="1371785" y="554182"/>
                </a:cubicBezTo>
                <a:cubicBezTo>
                  <a:pt x="1367167" y="572655"/>
                  <a:pt x="1363161" y="591291"/>
                  <a:pt x="1357930" y="609600"/>
                </a:cubicBezTo>
                <a:cubicBezTo>
                  <a:pt x="1353918" y="623642"/>
                  <a:pt x="1344076" y="636559"/>
                  <a:pt x="1344076" y="651163"/>
                </a:cubicBezTo>
                <a:cubicBezTo>
                  <a:pt x="1344076" y="665767"/>
                  <a:pt x="1351399" y="679665"/>
                  <a:pt x="1357930" y="692727"/>
                </a:cubicBezTo>
                <a:cubicBezTo>
                  <a:pt x="1377219" y="731306"/>
                  <a:pt x="1396561" y="745213"/>
                  <a:pt x="1427203" y="775854"/>
                </a:cubicBezTo>
                <a:cubicBezTo>
                  <a:pt x="1436439" y="803563"/>
                  <a:pt x="1450110" y="830171"/>
                  <a:pt x="1454912" y="858982"/>
                </a:cubicBezTo>
                <a:cubicBezTo>
                  <a:pt x="1459530" y="886691"/>
                  <a:pt x="1456204" y="916983"/>
                  <a:pt x="1468767" y="942109"/>
                </a:cubicBezTo>
                <a:cubicBezTo>
                  <a:pt x="1476214" y="957002"/>
                  <a:pt x="1496476" y="960582"/>
                  <a:pt x="1510330" y="969818"/>
                </a:cubicBezTo>
                <a:cubicBezTo>
                  <a:pt x="1501094" y="997527"/>
                  <a:pt x="1499598" y="1029178"/>
                  <a:pt x="1482621" y="1052945"/>
                </a:cubicBezTo>
                <a:cubicBezTo>
                  <a:pt x="1474133" y="1064829"/>
                  <a:pt x="1455491" y="1064579"/>
                  <a:pt x="1441057" y="1066800"/>
                </a:cubicBezTo>
                <a:cubicBezTo>
                  <a:pt x="1395185" y="1073857"/>
                  <a:pt x="1348694" y="1076036"/>
                  <a:pt x="1302512" y="1080654"/>
                </a:cubicBezTo>
                <a:cubicBezTo>
                  <a:pt x="1297894" y="1140690"/>
                  <a:pt x="1304172" y="1202582"/>
                  <a:pt x="1288657" y="1260763"/>
                </a:cubicBezTo>
                <a:cubicBezTo>
                  <a:pt x="1284389" y="1276769"/>
                  <a:pt x="1219524" y="1300578"/>
                  <a:pt x="1205530" y="1302327"/>
                </a:cubicBezTo>
                <a:cubicBezTo>
                  <a:pt x="1145781" y="1309796"/>
                  <a:pt x="1085457" y="1311564"/>
                  <a:pt x="1025421" y="1316182"/>
                </a:cubicBezTo>
                <a:cubicBezTo>
                  <a:pt x="1020803" y="1394691"/>
                  <a:pt x="1032616" y="1475933"/>
                  <a:pt x="1011567" y="1551709"/>
                </a:cubicBezTo>
                <a:cubicBezTo>
                  <a:pt x="1006471" y="1570056"/>
                  <a:pt x="975189" y="1565563"/>
                  <a:pt x="956148" y="1565563"/>
                </a:cubicBezTo>
                <a:cubicBezTo>
                  <a:pt x="905139" y="1565563"/>
                  <a:pt x="854548" y="1556327"/>
                  <a:pt x="803748" y="1551709"/>
                </a:cubicBezTo>
                <a:cubicBezTo>
                  <a:pt x="692910" y="1477816"/>
                  <a:pt x="826842" y="1574802"/>
                  <a:pt x="734476" y="1482436"/>
                </a:cubicBezTo>
                <a:cubicBezTo>
                  <a:pt x="722702" y="1470662"/>
                  <a:pt x="706767" y="1463963"/>
                  <a:pt x="692912" y="1454727"/>
                </a:cubicBezTo>
                <a:cubicBezTo>
                  <a:pt x="626932" y="1355757"/>
                  <a:pt x="669802" y="1379677"/>
                  <a:pt x="582076" y="1357745"/>
                </a:cubicBezTo>
                <a:cubicBezTo>
                  <a:pt x="568221" y="1362363"/>
                  <a:pt x="549000" y="1359716"/>
                  <a:pt x="540512" y="1371600"/>
                </a:cubicBezTo>
                <a:cubicBezTo>
                  <a:pt x="523535" y="1395367"/>
                  <a:pt x="522039" y="1427018"/>
                  <a:pt x="512803" y="1454727"/>
                </a:cubicBezTo>
                <a:cubicBezTo>
                  <a:pt x="508185" y="1468582"/>
                  <a:pt x="511099" y="1488190"/>
                  <a:pt x="498948" y="1496291"/>
                </a:cubicBezTo>
                <a:lnTo>
                  <a:pt x="457385" y="1524000"/>
                </a:lnTo>
                <a:cubicBezTo>
                  <a:pt x="443530" y="1519382"/>
                  <a:pt x="426148" y="1520472"/>
                  <a:pt x="415821" y="1510145"/>
                </a:cubicBezTo>
                <a:cubicBezTo>
                  <a:pt x="405495" y="1499819"/>
                  <a:pt x="401967" y="1483186"/>
                  <a:pt x="401967" y="1468582"/>
                </a:cubicBezTo>
                <a:cubicBezTo>
                  <a:pt x="401967" y="1422170"/>
                  <a:pt x="403071" y="1374663"/>
                  <a:pt x="415821" y="1330036"/>
                </a:cubicBezTo>
                <a:cubicBezTo>
                  <a:pt x="422165" y="1307834"/>
                  <a:pt x="443964" y="1293408"/>
                  <a:pt x="457385" y="1274618"/>
                </a:cubicBezTo>
                <a:cubicBezTo>
                  <a:pt x="467063" y="1261068"/>
                  <a:pt x="475858" y="1246909"/>
                  <a:pt x="485094" y="1233054"/>
                </a:cubicBezTo>
                <a:cubicBezTo>
                  <a:pt x="475858" y="1209963"/>
                  <a:pt x="473306" y="1182887"/>
                  <a:pt x="457385" y="1163782"/>
                </a:cubicBezTo>
                <a:cubicBezTo>
                  <a:pt x="448036" y="1152563"/>
                  <a:pt x="429863" y="1153939"/>
                  <a:pt x="415821" y="1149927"/>
                </a:cubicBezTo>
                <a:cubicBezTo>
                  <a:pt x="294045" y="1115134"/>
                  <a:pt x="418496" y="1155438"/>
                  <a:pt x="318839" y="1122218"/>
                </a:cubicBezTo>
                <a:cubicBezTo>
                  <a:pt x="221794" y="1133001"/>
                  <a:pt x="201643" y="1108955"/>
                  <a:pt x="152585" y="1177636"/>
                </a:cubicBezTo>
                <a:cubicBezTo>
                  <a:pt x="140581" y="1194442"/>
                  <a:pt x="134112" y="1214581"/>
                  <a:pt x="124876" y="1233054"/>
                </a:cubicBezTo>
                <a:cubicBezTo>
                  <a:pt x="120258" y="1274618"/>
                  <a:pt x="126553" y="1318917"/>
                  <a:pt x="111021" y="1357745"/>
                </a:cubicBezTo>
                <a:cubicBezTo>
                  <a:pt x="105597" y="1371305"/>
                  <a:pt x="80861" y="1362477"/>
                  <a:pt x="69457" y="1371600"/>
                </a:cubicBezTo>
                <a:cubicBezTo>
                  <a:pt x="56455" y="1382002"/>
                  <a:pt x="53522" y="1401389"/>
                  <a:pt x="41748" y="1413163"/>
                </a:cubicBezTo>
                <a:cubicBezTo>
                  <a:pt x="29974" y="1424937"/>
                  <a:pt x="14039" y="1431636"/>
                  <a:pt x="185" y="1440873"/>
                </a:cubicBezTo>
                <a:cubicBezTo>
                  <a:pt x="1265" y="1461388"/>
                  <a:pt x="-8990" y="1711130"/>
                  <a:pt x="41748" y="1787236"/>
                </a:cubicBezTo>
                <a:cubicBezTo>
                  <a:pt x="144520" y="1941391"/>
                  <a:pt x="48361" y="1834012"/>
                  <a:pt x="138730" y="1884218"/>
                </a:cubicBezTo>
                <a:cubicBezTo>
                  <a:pt x="167841" y="1900391"/>
                  <a:pt x="221857" y="1939636"/>
                  <a:pt x="221857" y="1939636"/>
                </a:cubicBezTo>
                <a:cubicBezTo>
                  <a:pt x="246488" y="1976581"/>
                  <a:pt x="254205" y="1994043"/>
                  <a:pt x="291130" y="2022763"/>
                </a:cubicBezTo>
                <a:cubicBezTo>
                  <a:pt x="317417" y="2043209"/>
                  <a:pt x="350708" y="2054634"/>
                  <a:pt x="374257" y="2078182"/>
                </a:cubicBezTo>
                <a:cubicBezTo>
                  <a:pt x="409963" y="2113886"/>
                  <a:pt x="417878" y="2130062"/>
                  <a:pt x="485094" y="2133600"/>
                </a:cubicBezTo>
                <a:lnTo>
                  <a:pt x="748330" y="2147454"/>
                </a:lnTo>
                <a:cubicBezTo>
                  <a:pt x="901693" y="2198575"/>
                  <a:pt x="802306" y="2176985"/>
                  <a:pt x="1053130" y="2161309"/>
                </a:cubicBezTo>
                <a:cubicBezTo>
                  <a:pt x="1090171" y="2155135"/>
                  <a:pt x="1166816" y="2143278"/>
                  <a:pt x="1205530" y="2133600"/>
                </a:cubicBezTo>
                <a:cubicBezTo>
                  <a:pt x="1246299" y="2123408"/>
                  <a:pt x="1262864" y="2111860"/>
                  <a:pt x="1302512" y="2092036"/>
                </a:cubicBezTo>
                <a:lnTo>
                  <a:pt x="1357930" y="2008909"/>
                </a:lnTo>
                <a:cubicBezTo>
                  <a:pt x="1391247" y="1958933"/>
                  <a:pt x="1411822" y="1922182"/>
                  <a:pt x="1468767" y="1884218"/>
                </a:cubicBezTo>
                <a:cubicBezTo>
                  <a:pt x="1527514" y="1845053"/>
                  <a:pt x="1495437" y="1863956"/>
                  <a:pt x="1565748" y="1828800"/>
                </a:cubicBezTo>
                <a:cubicBezTo>
                  <a:pt x="1645158" y="1709683"/>
                  <a:pt x="1539420" y="1849862"/>
                  <a:pt x="1635021" y="1773382"/>
                </a:cubicBezTo>
                <a:cubicBezTo>
                  <a:pt x="1724549" y="1701760"/>
                  <a:pt x="1599819" y="1752789"/>
                  <a:pt x="1704294" y="1717963"/>
                </a:cubicBezTo>
                <a:cubicBezTo>
                  <a:pt x="1722767" y="1727200"/>
                  <a:pt x="1739218" y="1743111"/>
                  <a:pt x="1759712" y="1745673"/>
                </a:cubicBezTo>
                <a:cubicBezTo>
                  <a:pt x="1822001" y="1753459"/>
                  <a:pt x="1865763" y="1681185"/>
                  <a:pt x="1898257" y="1648691"/>
                </a:cubicBezTo>
                <a:cubicBezTo>
                  <a:pt x="1907494" y="1639455"/>
                  <a:pt x="1918721" y="1631851"/>
                  <a:pt x="1925967" y="1620982"/>
                </a:cubicBezTo>
                <a:lnTo>
                  <a:pt x="1981385" y="1537854"/>
                </a:lnTo>
                <a:cubicBezTo>
                  <a:pt x="1983741" y="1497807"/>
                  <a:pt x="1970129" y="1305679"/>
                  <a:pt x="2022948" y="1233054"/>
                </a:cubicBezTo>
                <a:cubicBezTo>
                  <a:pt x="2045997" y="1201362"/>
                  <a:pt x="2068900" y="1162319"/>
                  <a:pt x="2106076" y="1149927"/>
                </a:cubicBezTo>
                <a:lnTo>
                  <a:pt x="2147639" y="1136073"/>
                </a:lnTo>
                <a:cubicBezTo>
                  <a:pt x="2231869" y="1079918"/>
                  <a:pt x="2142376" y="1132850"/>
                  <a:pt x="2244621" y="1094509"/>
                </a:cubicBezTo>
                <a:cubicBezTo>
                  <a:pt x="2269258" y="1085270"/>
                  <a:pt x="2319679" y="1057361"/>
                  <a:pt x="2341603" y="1039091"/>
                </a:cubicBezTo>
                <a:cubicBezTo>
                  <a:pt x="2356655" y="1026548"/>
                  <a:pt x="2369312" y="1011382"/>
                  <a:pt x="2383167" y="997527"/>
                </a:cubicBezTo>
                <a:cubicBezTo>
                  <a:pt x="2371167" y="721544"/>
                  <a:pt x="2359169" y="695324"/>
                  <a:pt x="2383167" y="443345"/>
                </a:cubicBezTo>
                <a:cubicBezTo>
                  <a:pt x="2386890" y="404257"/>
                  <a:pt x="2404927" y="365513"/>
                  <a:pt x="2424730" y="332509"/>
                </a:cubicBezTo>
                <a:cubicBezTo>
                  <a:pt x="2441864" y="303953"/>
                  <a:pt x="2480148" y="249382"/>
                  <a:pt x="2480148" y="249382"/>
                </a:cubicBezTo>
                <a:cubicBezTo>
                  <a:pt x="2466294" y="240146"/>
                  <a:pt x="2455153" y="223330"/>
                  <a:pt x="2438585" y="221673"/>
                </a:cubicBezTo>
                <a:cubicBezTo>
                  <a:pt x="2373376" y="215152"/>
                  <a:pt x="2351907" y="235236"/>
                  <a:pt x="2300039" y="249382"/>
                </a:cubicBezTo>
                <a:cubicBezTo>
                  <a:pt x="2263299" y="259402"/>
                  <a:pt x="2225944" y="267071"/>
                  <a:pt x="2189203" y="277091"/>
                </a:cubicBezTo>
                <a:cubicBezTo>
                  <a:pt x="2175114" y="280934"/>
                  <a:pt x="2161807" y="287403"/>
                  <a:pt x="2147639" y="290945"/>
                </a:cubicBezTo>
                <a:lnTo>
                  <a:pt x="2036803" y="318654"/>
                </a:lnTo>
                <a:cubicBezTo>
                  <a:pt x="1990858" y="303340"/>
                  <a:pt x="2009843" y="304800"/>
                  <a:pt x="1981385" y="304800"/>
                </a:cubicBezTo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01569" y="2189006"/>
            <a:ext cx="1447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К </a:t>
            </a:r>
            <a:r>
              <a:rPr lang="ru-RU" sz="2800" b="1" dirty="0" err="1"/>
              <a:t>увл</a:t>
            </a:r>
            <a:r>
              <a:rPr lang="ru-RU" sz="2800" b="1" dirty="0"/>
              <a:t> </a:t>
            </a:r>
            <a:r>
              <a:rPr lang="ru-RU" sz="2800" b="1" dirty="0" smtClean="0"/>
              <a:t>≥1</a:t>
            </a:r>
            <a:endParaRPr lang="ru-RU" sz="2800" b="1" dirty="0"/>
          </a:p>
        </p:txBody>
      </p:sp>
      <p:sp>
        <p:nvSpPr>
          <p:cNvPr id="10" name="Полилиния 9"/>
          <p:cNvSpPr/>
          <p:nvPr/>
        </p:nvSpPr>
        <p:spPr>
          <a:xfrm>
            <a:off x="3338945" y="1551709"/>
            <a:ext cx="2452255" cy="3384736"/>
          </a:xfrm>
          <a:custGeom>
            <a:avLst/>
            <a:gdLst>
              <a:gd name="connsiteX0" fmla="*/ 1551710 w 2452255"/>
              <a:gd name="connsiteY0" fmla="*/ 235527 h 3384736"/>
              <a:gd name="connsiteX1" fmla="*/ 1579419 w 2452255"/>
              <a:gd name="connsiteY1" fmla="*/ 166255 h 3384736"/>
              <a:gd name="connsiteX2" fmla="*/ 1593273 w 2452255"/>
              <a:gd name="connsiteY2" fmla="*/ 41564 h 3384736"/>
              <a:gd name="connsiteX3" fmla="*/ 1634837 w 2452255"/>
              <a:gd name="connsiteY3" fmla="*/ 27709 h 3384736"/>
              <a:gd name="connsiteX4" fmla="*/ 1773382 w 2452255"/>
              <a:gd name="connsiteY4" fmla="*/ 0 h 3384736"/>
              <a:gd name="connsiteX5" fmla="*/ 1925782 w 2452255"/>
              <a:gd name="connsiteY5" fmla="*/ 13855 h 3384736"/>
              <a:gd name="connsiteX6" fmla="*/ 1953491 w 2452255"/>
              <a:gd name="connsiteY6" fmla="*/ 55418 h 3384736"/>
              <a:gd name="connsiteX7" fmla="*/ 1981200 w 2452255"/>
              <a:gd name="connsiteY7" fmla="*/ 166255 h 3384736"/>
              <a:gd name="connsiteX8" fmla="*/ 2050473 w 2452255"/>
              <a:gd name="connsiteY8" fmla="*/ 249382 h 3384736"/>
              <a:gd name="connsiteX9" fmla="*/ 2092037 w 2452255"/>
              <a:gd name="connsiteY9" fmla="*/ 277091 h 3384736"/>
              <a:gd name="connsiteX10" fmla="*/ 2119746 w 2452255"/>
              <a:gd name="connsiteY10" fmla="*/ 318655 h 3384736"/>
              <a:gd name="connsiteX11" fmla="*/ 2147455 w 2452255"/>
              <a:gd name="connsiteY11" fmla="*/ 374073 h 3384736"/>
              <a:gd name="connsiteX12" fmla="*/ 2189019 w 2452255"/>
              <a:gd name="connsiteY12" fmla="*/ 401782 h 3384736"/>
              <a:gd name="connsiteX13" fmla="*/ 2216728 w 2452255"/>
              <a:gd name="connsiteY13" fmla="*/ 443346 h 3384736"/>
              <a:gd name="connsiteX14" fmla="*/ 2258291 w 2452255"/>
              <a:gd name="connsiteY14" fmla="*/ 457200 h 3384736"/>
              <a:gd name="connsiteX15" fmla="*/ 2341419 w 2452255"/>
              <a:gd name="connsiteY15" fmla="*/ 526473 h 3384736"/>
              <a:gd name="connsiteX16" fmla="*/ 2369128 w 2452255"/>
              <a:gd name="connsiteY16" fmla="*/ 623455 h 3384736"/>
              <a:gd name="connsiteX17" fmla="*/ 2396837 w 2452255"/>
              <a:gd name="connsiteY17" fmla="*/ 734291 h 3384736"/>
              <a:gd name="connsiteX18" fmla="*/ 2424546 w 2452255"/>
              <a:gd name="connsiteY18" fmla="*/ 775855 h 3384736"/>
              <a:gd name="connsiteX19" fmla="*/ 2452255 w 2452255"/>
              <a:gd name="connsiteY19" fmla="*/ 831273 h 3384736"/>
              <a:gd name="connsiteX20" fmla="*/ 2424546 w 2452255"/>
              <a:gd name="connsiteY20" fmla="*/ 1039091 h 3384736"/>
              <a:gd name="connsiteX21" fmla="*/ 2396837 w 2452255"/>
              <a:gd name="connsiteY21" fmla="*/ 1094509 h 3384736"/>
              <a:gd name="connsiteX22" fmla="*/ 2147455 w 2452255"/>
              <a:gd name="connsiteY22" fmla="*/ 1108364 h 3384736"/>
              <a:gd name="connsiteX23" fmla="*/ 2161310 w 2452255"/>
              <a:gd name="connsiteY23" fmla="*/ 1177636 h 3384736"/>
              <a:gd name="connsiteX24" fmla="*/ 2189019 w 2452255"/>
              <a:gd name="connsiteY24" fmla="*/ 1357746 h 3384736"/>
              <a:gd name="connsiteX25" fmla="*/ 2202873 w 2452255"/>
              <a:gd name="connsiteY25" fmla="*/ 1468582 h 3384736"/>
              <a:gd name="connsiteX26" fmla="*/ 2230582 w 2452255"/>
              <a:gd name="connsiteY26" fmla="*/ 1524000 h 3384736"/>
              <a:gd name="connsiteX27" fmla="*/ 2105891 w 2452255"/>
              <a:gd name="connsiteY27" fmla="*/ 1620982 h 3384736"/>
              <a:gd name="connsiteX28" fmla="*/ 2064328 w 2452255"/>
              <a:gd name="connsiteY28" fmla="*/ 1648691 h 3384736"/>
              <a:gd name="connsiteX29" fmla="*/ 2022764 w 2452255"/>
              <a:gd name="connsiteY29" fmla="*/ 1731818 h 3384736"/>
              <a:gd name="connsiteX30" fmla="*/ 2008910 w 2452255"/>
              <a:gd name="connsiteY30" fmla="*/ 1773382 h 3384736"/>
              <a:gd name="connsiteX31" fmla="*/ 2022764 w 2452255"/>
              <a:gd name="connsiteY31" fmla="*/ 1898073 h 3384736"/>
              <a:gd name="connsiteX32" fmla="*/ 2036619 w 2452255"/>
              <a:gd name="connsiteY32" fmla="*/ 1939636 h 3384736"/>
              <a:gd name="connsiteX33" fmla="*/ 2022764 w 2452255"/>
              <a:gd name="connsiteY33" fmla="*/ 1995055 h 3384736"/>
              <a:gd name="connsiteX34" fmla="*/ 2008910 w 2452255"/>
              <a:gd name="connsiteY34" fmla="*/ 2064327 h 3384736"/>
              <a:gd name="connsiteX35" fmla="*/ 1953491 w 2452255"/>
              <a:gd name="connsiteY35" fmla="*/ 2147455 h 3384736"/>
              <a:gd name="connsiteX36" fmla="*/ 1884219 w 2452255"/>
              <a:gd name="connsiteY36" fmla="*/ 2230582 h 3384736"/>
              <a:gd name="connsiteX37" fmla="*/ 1870364 w 2452255"/>
              <a:gd name="connsiteY37" fmla="*/ 2272146 h 3384736"/>
              <a:gd name="connsiteX38" fmla="*/ 1898073 w 2452255"/>
              <a:gd name="connsiteY38" fmla="*/ 2424546 h 3384736"/>
              <a:gd name="connsiteX39" fmla="*/ 1925782 w 2452255"/>
              <a:gd name="connsiteY39" fmla="*/ 2466109 h 3384736"/>
              <a:gd name="connsiteX40" fmla="*/ 1967346 w 2452255"/>
              <a:gd name="connsiteY40" fmla="*/ 2493818 h 3384736"/>
              <a:gd name="connsiteX41" fmla="*/ 2008910 w 2452255"/>
              <a:gd name="connsiteY41" fmla="*/ 2535382 h 3384736"/>
              <a:gd name="connsiteX42" fmla="*/ 2022764 w 2452255"/>
              <a:gd name="connsiteY42" fmla="*/ 2729346 h 3384736"/>
              <a:gd name="connsiteX43" fmla="*/ 1967346 w 2452255"/>
              <a:gd name="connsiteY43" fmla="*/ 2743200 h 3384736"/>
              <a:gd name="connsiteX44" fmla="*/ 1731819 w 2452255"/>
              <a:gd name="connsiteY44" fmla="*/ 2715491 h 3384736"/>
              <a:gd name="connsiteX45" fmla="*/ 1648691 w 2452255"/>
              <a:gd name="connsiteY45" fmla="*/ 2687782 h 3384736"/>
              <a:gd name="connsiteX46" fmla="*/ 1537855 w 2452255"/>
              <a:gd name="connsiteY46" fmla="*/ 2715491 h 3384736"/>
              <a:gd name="connsiteX47" fmla="*/ 1551710 w 2452255"/>
              <a:gd name="connsiteY47" fmla="*/ 2840182 h 3384736"/>
              <a:gd name="connsiteX48" fmla="*/ 1537855 w 2452255"/>
              <a:gd name="connsiteY48" fmla="*/ 2895600 h 3384736"/>
              <a:gd name="connsiteX49" fmla="*/ 1579419 w 2452255"/>
              <a:gd name="connsiteY49" fmla="*/ 2978727 h 3384736"/>
              <a:gd name="connsiteX50" fmla="*/ 1524000 w 2452255"/>
              <a:gd name="connsiteY50" fmla="*/ 2992582 h 3384736"/>
              <a:gd name="connsiteX51" fmla="*/ 1399310 w 2452255"/>
              <a:gd name="connsiteY51" fmla="*/ 3048000 h 3384736"/>
              <a:gd name="connsiteX52" fmla="*/ 1357746 w 2452255"/>
              <a:gd name="connsiteY52" fmla="*/ 3075709 h 3384736"/>
              <a:gd name="connsiteX53" fmla="*/ 1427019 w 2452255"/>
              <a:gd name="connsiteY53" fmla="*/ 3117273 h 3384736"/>
              <a:gd name="connsiteX54" fmla="*/ 1579419 w 2452255"/>
              <a:gd name="connsiteY54" fmla="*/ 3131127 h 3384736"/>
              <a:gd name="connsiteX55" fmla="*/ 1648691 w 2452255"/>
              <a:gd name="connsiteY55" fmla="*/ 3144982 h 3384736"/>
              <a:gd name="connsiteX56" fmla="*/ 1717964 w 2452255"/>
              <a:gd name="connsiteY56" fmla="*/ 3228109 h 3384736"/>
              <a:gd name="connsiteX57" fmla="*/ 1801091 w 2452255"/>
              <a:gd name="connsiteY57" fmla="*/ 3241964 h 3384736"/>
              <a:gd name="connsiteX58" fmla="*/ 1773382 w 2452255"/>
              <a:gd name="connsiteY58" fmla="*/ 3366655 h 3384736"/>
              <a:gd name="connsiteX59" fmla="*/ 1634837 w 2452255"/>
              <a:gd name="connsiteY59" fmla="*/ 3380509 h 3384736"/>
              <a:gd name="connsiteX60" fmla="*/ 1274619 w 2452255"/>
              <a:gd name="connsiteY60" fmla="*/ 3366655 h 3384736"/>
              <a:gd name="connsiteX61" fmla="*/ 1219200 w 2452255"/>
              <a:gd name="connsiteY61" fmla="*/ 3352800 h 3384736"/>
              <a:gd name="connsiteX62" fmla="*/ 1149928 w 2452255"/>
              <a:gd name="connsiteY62" fmla="*/ 3269673 h 3384736"/>
              <a:gd name="connsiteX63" fmla="*/ 1136073 w 2452255"/>
              <a:gd name="connsiteY63" fmla="*/ 3228109 h 3384736"/>
              <a:gd name="connsiteX64" fmla="*/ 1108364 w 2452255"/>
              <a:gd name="connsiteY64" fmla="*/ 3186546 h 3384736"/>
              <a:gd name="connsiteX65" fmla="*/ 1066800 w 2452255"/>
              <a:gd name="connsiteY65" fmla="*/ 3103418 h 3384736"/>
              <a:gd name="connsiteX66" fmla="*/ 1025237 w 2452255"/>
              <a:gd name="connsiteY66" fmla="*/ 3020291 h 3384736"/>
              <a:gd name="connsiteX67" fmla="*/ 928255 w 2452255"/>
              <a:gd name="connsiteY67" fmla="*/ 2978727 h 3384736"/>
              <a:gd name="connsiteX68" fmla="*/ 817419 w 2452255"/>
              <a:gd name="connsiteY68" fmla="*/ 2937164 h 3384736"/>
              <a:gd name="connsiteX69" fmla="*/ 734291 w 2452255"/>
              <a:gd name="connsiteY69" fmla="*/ 2923309 h 3384736"/>
              <a:gd name="connsiteX70" fmla="*/ 651164 w 2452255"/>
              <a:gd name="connsiteY70" fmla="*/ 2840182 h 3384736"/>
              <a:gd name="connsiteX71" fmla="*/ 623455 w 2452255"/>
              <a:gd name="connsiteY71" fmla="*/ 2757055 h 3384736"/>
              <a:gd name="connsiteX72" fmla="*/ 609600 w 2452255"/>
              <a:gd name="connsiteY72" fmla="*/ 2715491 h 3384736"/>
              <a:gd name="connsiteX73" fmla="*/ 568037 w 2452255"/>
              <a:gd name="connsiteY73" fmla="*/ 2673927 h 3384736"/>
              <a:gd name="connsiteX74" fmla="*/ 387928 w 2452255"/>
              <a:gd name="connsiteY74" fmla="*/ 2687782 h 3384736"/>
              <a:gd name="connsiteX75" fmla="*/ 374073 w 2452255"/>
              <a:gd name="connsiteY75" fmla="*/ 2729346 h 3384736"/>
              <a:gd name="connsiteX76" fmla="*/ 360219 w 2452255"/>
              <a:gd name="connsiteY76" fmla="*/ 3020291 h 3384736"/>
              <a:gd name="connsiteX77" fmla="*/ 332510 w 2452255"/>
              <a:gd name="connsiteY77" fmla="*/ 3061855 h 3384736"/>
              <a:gd name="connsiteX78" fmla="*/ 249382 w 2452255"/>
              <a:gd name="connsiteY78" fmla="*/ 3117273 h 3384736"/>
              <a:gd name="connsiteX79" fmla="*/ 69273 w 2452255"/>
              <a:gd name="connsiteY79" fmla="*/ 3144982 h 3384736"/>
              <a:gd name="connsiteX80" fmla="*/ 13855 w 2452255"/>
              <a:gd name="connsiteY80" fmla="*/ 3131127 h 3384736"/>
              <a:gd name="connsiteX81" fmla="*/ 0 w 2452255"/>
              <a:gd name="connsiteY81" fmla="*/ 3089564 h 3384736"/>
              <a:gd name="connsiteX82" fmla="*/ 41564 w 2452255"/>
              <a:gd name="connsiteY82" fmla="*/ 2964873 h 3384736"/>
              <a:gd name="connsiteX83" fmla="*/ 55419 w 2452255"/>
              <a:gd name="connsiteY83" fmla="*/ 2923309 h 3384736"/>
              <a:gd name="connsiteX84" fmla="*/ 96982 w 2452255"/>
              <a:gd name="connsiteY84" fmla="*/ 2895600 h 3384736"/>
              <a:gd name="connsiteX85" fmla="*/ 124691 w 2452255"/>
              <a:gd name="connsiteY85" fmla="*/ 2812473 h 3384736"/>
              <a:gd name="connsiteX86" fmla="*/ 138546 w 2452255"/>
              <a:gd name="connsiteY86" fmla="*/ 2770909 h 3384736"/>
              <a:gd name="connsiteX87" fmla="*/ 166255 w 2452255"/>
              <a:gd name="connsiteY87" fmla="*/ 2673927 h 3384736"/>
              <a:gd name="connsiteX88" fmla="*/ 193964 w 2452255"/>
              <a:gd name="connsiteY88" fmla="*/ 2632364 h 3384736"/>
              <a:gd name="connsiteX89" fmla="*/ 249382 w 2452255"/>
              <a:gd name="connsiteY89" fmla="*/ 2618509 h 3384736"/>
              <a:gd name="connsiteX90" fmla="*/ 290946 w 2452255"/>
              <a:gd name="connsiteY90" fmla="*/ 2590800 h 3384736"/>
              <a:gd name="connsiteX91" fmla="*/ 387928 w 2452255"/>
              <a:gd name="connsiteY91" fmla="*/ 2563091 h 3384736"/>
              <a:gd name="connsiteX92" fmla="*/ 429491 w 2452255"/>
              <a:gd name="connsiteY92" fmla="*/ 2549236 h 3384736"/>
              <a:gd name="connsiteX93" fmla="*/ 512619 w 2452255"/>
              <a:gd name="connsiteY93" fmla="*/ 2535382 h 3384736"/>
              <a:gd name="connsiteX94" fmla="*/ 568037 w 2452255"/>
              <a:gd name="connsiteY94" fmla="*/ 2521527 h 3384736"/>
              <a:gd name="connsiteX95" fmla="*/ 609600 w 2452255"/>
              <a:gd name="connsiteY95" fmla="*/ 2479964 h 3384736"/>
              <a:gd name="connsiteX96" fmla="*/ 623455 w 2452255"/>
              <a:gd name="connsiteY96" fmla="*/ 2438400 h 3384736"/>
              <a:gd name="connsiteX97" fmla="*/ 637310 w 2452255"/>
              <a:gd name="connsiteY97" fmla="*/ 2036618 h 3384736"/>
              <a:gd name="connsiteX98" fmla="*/ 692728 w 2452255"/>
              <a:gd name="connsiteY98" fmla="*/ 1911927 h 3384736"/>
              <a:gd name="connsiteX99" fmla="*/ 775855 w 2452255"/>
              <a:gd name="connsiteY99" fmla="*/ 1773382 h 3384736"/>
              <a:gd name="connsiteX100" fmla="*/ 789710 w 2452255"/>
              <a:gd name="connsiteY100" fmla="*/ 1731818 h 3384736"/>
              <a:gd name="connsiteX101" fmla="*/ 831273 w 2452255"/>
              <a:gd name="connsiteY101" fmla="*/ 1704109 h 3384736"/>
              <a:gd name="connsiteX102" fmla="*/ 872837 w 2452255"/>
              <a:gd name="connsiteY102" fmla="*/ 1662546 h 3384736"/>
              <a:gd name="connsiteX103" fmla="*/ 942110 w 2452255"/>
              <a:gd name="connsiteY103" fmla="*/ 1607127 h 3384736"/>
              <a:gd name="connsiteX104" fmla="*/ 955964 w 2452255"/>
              <a:gd name="connsiteY104" fmla="*/ 1427018 h 3384736"/>
              <a:gd name="connsiteX105" fmla="*/ 997528 w 2452255"/>
              <a:gd name="connsiteY105" fmla="*/ 1343891 h 3384736"/>
              <a:gd name="connsiteX106" fmla="*/ 1039091 w 2452255"/>
              <a:gd name="connsiteY106" fmla="*/ 1288473 h 3384736"/>
              <a:gd name="connsiteX107" fmla="*/ 1066800 w 2452255"/>
              <a:gd name="connsiteY107" fmla="*/ 1246909 h 3384736"/>
              <a:gd name="connsiteX108" fmla="*/ 1094510 w 2452255"/>
              <a:gd name="connsiteY108" fmla="*/ 1219200 h 3384736"/>
              <a:gd name="connsiteX109" fmla="*/ 1136073 w 2452255"/>
              <a:gd name="connsiteY109" fmla="*/ 1163782 h 3384736"/>
              <a:gd name="connsiteX110" fmla="*/ 1177637 w 2452255"/>
              <a:gd name="connsiteY110" fmla="*/ 1136073 h 3384736"/>
              <a:gd name="connsiteX111" fmla="*/ 1219200 w 2452255"/>
              <a:gd name="connsiteY111" fmla="*/ 1094509 h 3384736"/>
              <a:gd name="connsiteX112" fmla="*/ 1260764 w 2452255"/>
              <a:gd name="connsiteY112" fmla="*/ 1066800 h 3384736"/>
              <a:gd name="connsiteX113" fmla="*/ 1302328 w 2452255"/>
              <a:gd name="connsiteY113" fmla="*/ 1025236 h 3384736"/>
              <a:gd name="connsiteX114" fmla="*/ 1385455 w 2452255"/>
              <a:gd name="connsiteY114" fmla="*/ 969818 h 3384736"/>
              <a:gd name="connsiteX115" fmla="*/ 1427019 w 2452255"/>
              <a:gd name="connsiteY115" fmla="*/ 540327 h 3384736"/>
              <a:gd name="connsiteX116" fmla="*/ 1454728 w 2452255"/>
              <a:gd name="connsiteY116" fmla="*/ 443346 h 3384736"/>
              <a:gd name="connsiteX117" fmla="*/ 1482437 w 2452255"/>
              <a:gd name="connsiteY117" fmla="*/ 415636 h 3384736"/>
              <a:gd name="connsiteX118" fmla="*/ 1510146 w 2452255"/>
              <a:gd name="connsiteY118" fmla="*/ 332509 h 3384736"/>
              <a:gd name="connsiteX119" fmla="*/ 1524000 w 2452255"/>
              <a:gd name="connsiteY119" fmla="*/ 152400 h 3384736"/>
              <a:gd name="connsiteX120" fmla="*/ 1579419 w 2452255"/>
              <a:gd name="connsiteY120" fmla="*/ 124691 h 3384736"/>
              <a:gd name="connsiteX121" fmla="*/ 1620982 w 2452255"/>
              <a:gd name="connsiteY121" fmla="*/ 96982 h 3384736"/>
              <a:gd name="connsiteX122" fmla="*/ 1634837 w 2452255"/>
              <a:gd name="connsiteY122" fmla="*/ 55418 h 3384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2452255" h="3384736">
                <a:moveTo>
                  <a:pt x="1551710" y="235527"/>
                </a:moveTo>
                <a:cubicBezTo>
                  <a:pt x="1560946" y="212436"/>
                  <a:pt x="1574208" y="190572"/>
                  <a:pt x="1579419" y="166255"/>
                </a:cubicBezTo>
                <a:cubicBezTo>
                  <a:pt x="1588181" y="125364"/>
                  <a:pt x="1577742" y="80392"/>
                  <a:pt x="1593273" y="41564"/>
                </a:cubicBezTo>
                <a:cubicBezTo>
                  <a:pt x="1598697" y="28004"/>
                  <a:pt x="1620795" y="31721"/>
                  <a:pt x="1634837" y="27709"/>
                </a:cubicBezTo>
                <a:cubicBezTo>
                  <a:pt x="1692700" y="11177"/>
                  <a:pt x="1708072" y="10885"/>
                  <a:pt x="1773382" y="0"/>
                </a:cubicBezTo>
                <a:cubicBezTo>
                  <a:pt x="1824182" y="4618"/>
                  <a:pt x="1877028" y="-1146"/>
                  <a:pt x="1925782" y="13855"/>
                </a:cubicBezTo>
                <a:cubicBezTo>
                  <a:pt x="1941697" y="18752"/>
                  <a:pt x="1947801" y="39770"/>
                  <a:pt x="1953491" y="55418"/>
                </a:cubicBezTo>
                <a:cubicBezTo>
                  <a:pt x="1966505" y="91208"/>
                  <a:pt x="1960075" y="134569"/>
                  <a:pt x="1981200" y="166255"/>
                </a:cubicBezTo>
                <a:cubicBezTo>
                  <a:pt x="2008444" y="207119"/>
                  <a:pt x="2010473" y="216049"/>
                  <a:pt x="2050473" y="249382"/>
                </a:cubicBezTo>
                <a:cubicBezTo>
                  <a:pt x="2063265" y="260042"/>
                  <a:pt x="2078182" y="267855"/>
                  <a:pt x="2092037" y="277091"/>
                </a:cubicBezTo>
                <a:cubicBezTo>
                  <a:pt x="2101273" y="290946"/>
                  <a:pt x="2111485" y="304198"/>
                  <a:pt x="2119746" y="318655"/>
                </a:cubicBezTo>
                <a:cubicBezTo>
                  <a:pt x="2129993" y="336587"/>
                  <a:pt x="2134233" y="358207"/>
                  <a:pt x="2147455" y="374073"/>
                </a:cubicBezTo>
                <a:cubicBezTo>
                  <a:pt x="2158115" y="386865"/>
                  <a:pt x="2175164" y="392546"/>
                  <a:pt x="2189019" y="401782"/>
                </a:cubicBezTo>
                <a:cubicBezTo>
                  <a:pt x="2198255" y="415637"/>
                  <a:pt x="2203726" y="432944"/>
                  <a:pt x="2216728" y="443346"/>
                </a:cubicBezTo>
                <a:cubicBezTo>
                  <a:pt x="2228132" y="452469"/>
                  <a:pt x="2245229" y="450669"/>
                  <a:pt x="2258291" y="457200"/>
                </a:cubicBezTo>
                <a:cubicBezTo>
                  <a:pt x="2296869" y="476489"/>
                  <a:pt x="2310778" y="495832"/>
                  <a:pt x="2341419" y="526473"/>
                </a:cubicBezTo>
                <a:cubicBezTo>
                  <a:pt x="2350655" y="558800"/>
                  <a:pt x="2360974" y="590838"/>
                  <a:pt x="2369128" y="623455"/>
                </a:cubicBezTo>
                <a:cubicBezTo>
                  <a:pt x="2377034" y="655078"/>
                  <a:pt x="2381001" y="702618"/>
                  <a:pt x="2396837" y="734291"/>
                </a:cubicBezTo>
                <a:cubicBezTo>
                  <a:pt x="2404284" y="749184"/>
                  <a:pt x="2416285" y="761398"/>
                  <a:pt x="2424546" y="775855"/>
                </a:cubicBezTo>
                <a:cubicBezTo>
                  <a:pt x="2434793" y="793787"/>
                  <a:pt x="2443019" y="812800"/>
                  <a:pt x="2452255" y="831273"/>
                </a:cubicBezTo>
                <a:cubicBezTo>
                  <a:pt x="2448986" y="863966"/>
                  <a:pt x="2440942" y="989902"/>
                  <a:pt x="2424546" y="1039091"/>
                </a:cubicBezTo>
                <a:cubicBezTo>
                  <a:pt x="2418015" y="1058684"/>
                  <a:pt x="2416873" y="1089500"/>
                  <a:pt x="2396837" y="1094509"/>
                </a:cubicBezTo>
                <a:cubicBezTo>
                  <a:pt x="2316067" y="1114701"/>
                  <a:pt x="2230582" y="1103746"/>
                  <a:pt x="2147455" y="1108364"/>
                </a:cubicBezTo>
                <a:cubicBezTo>
                  <a:pt x="2152073" y="1131455"/>
                  <a:pt x="2158198" y="1154295"/>
                  <a:pt x="2161310" y="1177636"/>
                </a:cubicBezTo>
                <a:cubicBezTo>
                  <a:pt x="2185122" y="1356229"/>
                  <a:pt x="2157811" y="1264123"/>
                  <a:pt x="2189019" y="1357746"/>
                </a:cubicBezTo>
                <a:cubicBezTo>
                  <a:pt x="2193637" y="1394691"/>
                  <a:pt x="2187751" y="1434558"/>
                  <a:pt x="2202873" y="1468582"/>
                </a:cubicBezTo>
                <a:cubicBezTo>
                  <a:pt x="2222578" y="1512918"/>
                  <a:pt x="2284770" y="1442718"/>
                  <a:pt x="2230582" y="1524000"/>
                </a:cubicBezTo>
                <a:cubicBezTo>
                  <a:pt x="2204536" y="1563070"/>
                  <a:pt x="2138924" y="1598960"/>
                  <a:pt x="2105891" y="1620982"/>
                </a:cubicBezTo>
                <a:lnTo>
                  <a:pt x="2064328" y="1648691"/>
                </a:lnTo>
                <a:cubicBezTo>
                  <a:pt x="2029501" y="1753171"/>
                  <a:pt x="2076482" y="1624380"/>
                  <a:pt x="2022764" y="1731818"/>
                </a:cubicBezTo>
                <a:cubicBezTo>
                  <a:pt x="2016233" y="1744880"/>
                  <a:pt x="2013528" y="1759527"/>
                  <a:pt x="2008910" y="1773382"/>
                </a:cubicBezTo>
                <a:cubicBezTo>
                  <a:pt x="2013528" y="1814946"/>
                  <a:pt x="2015889" y="1856823"/>
                  <a:pt x="2022764" y="1898073"/>
                </a:cubicBezTo>
                <a:cubicBezTo>
                  <a:pt x="2025165" y="1912478"/>
                  <a:pt x="2036619" y="1925032"/>
                  <a:pt x="2036619" y="1939636"/>
                </a:cubicBezTo>
                <a:cubicBezTo>
                  <a:pt x="2036619" y="1958678"/>
                  <a:pt x="2026895" y="1976467"/>
                  <a:pt x="2022764" y="1995055"/>
                </a:cubicBezTo>
                <a:cubicBezTo>
                  <a:pt x="2017656" y="2018042"/>
                  <a:pt x="2018654" y="2042890"/>
                  <a:pt x="2008910" y="2064327"/>
                </a:cubicBezTo>
                <a:cubicBezTo>
                  <a:pt x="1995129" y="2094644"/>
                  <a:pt x="1971964" y="2119746"/>
                  <a:pt x="1953491" y="2147455"/>
                </a:cubicBezTo>
                <a:cubicBezTo>
                  <a:pt x="1914914" y="2205320"/>
                  <a:pt x="1937555" y="2177244"/>
                  <a:pt x="1884219" y="2230582"/>
                </a:cubicBezTo>
                <a:cubicBezTo>
                  <a:pt x="1879601" y="2244437"/>
                  <a:pt x="1870364" y="2257542"/>
                  <a:pt x="1870364" y="2272146"/>
                </a:cubicBezTo>
                <a:cubicBezTo>
                  <a:pt x="1870364" y="2300795"/>
                  <a:pt x="1878590" y="2385580"/>
                  <a:pt x="1898073" y="2424546"/>
                </a:cubicBezTo>
                <a:cubicBezTo>
                  <a:pt x="1905519" y="2439439"/>
                  <a:pt x="1914008" y="2454335"/>
                  <a:pt x="1925782" y="2466109"/>
                </a:cubicBezTo>
                <a:cubicBezTo>
                  <a:pt x="1937556" y="2477883"/>
                  <a:pt x="1954554" y="2483158"/>
                  <a:pt x="1967346" y="2493818"/>
                </a:cubicBezTo>
                <a:cubicBezTo>
                  <a:pt x="1982398" y="2506361"/>
                  <a:pt x="1995055" y="2521527"/>
                  <a:pt x="2008910" y="2535382"/>
                </a:cubicBezTo>
                <a:cubicBezTo>
                  <a:pt x="2030684" y="2600704"/>
                  <a:pt x="2062817" y="2657251"/>
                  <a:pt x="2022764" y="2729346"/>
                </a:cubicBezTo>
                <a:cubicBezTo>
                  <a:pt x="2013517" y="2745991"/>
                  <a:pt x="1985819" y="2738582"/>
                  <a:pt x="1967346" y="2743200"/>
                </a:cubicBezTo>
                <a:cubicBezTo>
                  <a:pt x="1848922" y="2734091"/>
                  <a:pt x="1820143" y="2741988"/>
                  <a:pt x="1731819" y="2715491"/>
                </a:cubicBezTo>
                <a:cubicBezTo>
                  <a:pt x="1703843" y="2707098"/>
                  <a:pt x="1648691" y="2687782"/>
                  <a:pt x="1648691" y="2687782"/>
                </a:cubicBezTo>
                <a:cubicBezTo>
                  <a:pt x="1611746" y="2697018"/>
                  <a:pt x="1558300" y="2683362"/>
                  <a:pt x="1537855" y="2715491"/>
                </a:cubicBezTo>
                <a:cubicBezTo>
                  <a:pt x="1515403" y="2750773"/>
                  <a:pt x="1551710" y="2798363"/>
                  <a:pt x="1551710" y="2840182"/>
                </a:cubicBezTo>
                <a:cubicBezTo>
                  <a:pt x="1551710" y="2859223"/>
                  <a:pt x="1542473" y="2877127"/>
                  <a:pt x="1537855" y="2895600"/>
                </a:cubicBezTo>
                <a:cubicBezTo>
                  <a:pt x="1540323" y="2899301"/>
                  <a:pt x="1589541" y="2965232"/>
                  <a:pt x="1579419" y="2978727"/>
                </a:cubicBezTo>
                <a:cubicBezTo>
                  <a:pt x="1567994" y="2993960"/>
                  <a:pt x="1542064" y="2986560"/>
                  <a:pt x="1524000" y="2992582"/>
                </a:cubicBezTo>
                <a:cubicBezTo>
                  <a:pt x="1488373" y="3004458"/>
                  <a:pt x="1433107" y="3028688"/>
                  <a:pt x="1399310" y="3048000"/>
                </a:cubicBezTo>
                <a:cubicBezTo>
                  <a:pt x="1384853" y="3056261"/>
                  <a:pt x="1371601" y="3066473"/>
                  <a:pt x="1357746" y="3075709"/>
                </a:cubicBezTo>
                <a:cubicBezTo>
                  <a:pt x="1380837" y="3089564"/>
                  <a:pt x="1400894" y="3110742"/>
                  <a:pt x="1427019" y="3117273"/>
                </a:cubicBezTo>
                <a:cubicBezTo>
                  <a:pt x="1476505" y="3129645"/>
                  <a:pt x="1528803" y="3124800"/>
                  <a:pt x="1579419" y="3131127"/>
                </a:cubicBezTo>
                <a:cubicBezTo>
                  <a:pt x="1602785" y="3134048"/>
                  <a:pt x="1625600" y="3140364"/>
                  <a:pt x="1648691" y="3144982"/>
                </a:cubicBezTo>
                <a:cubicBezTo>
                  <a:pt x="1663412" y="3167064"/>
                  <a:pt x="1692697" y="3216879"/>
                  <a:pt x="1717964" y="3228109"/>
                </a:cubicBezTo>
                <a:cubicBezTo>
                  <a:pt x="1743634" y="3239518"/>
                  <a:pt x="1773382" y="3237346"/>
                  <a:pt x="1801091" y="3241964"/>
                </a:cubicBezTo>
                <a:cubicBezTo>
                  <a:pt x="1791855" y="3283528"/>
                  <a:pt x="1806091" y="3339398"/>
                  <a:pt x="1773382" y="3366655"/>
                </a:cubicBezTo>
                <a:cubicBezTo>
                  <a:pt x="1737727" y="3396367"/>
                  <a:pt x="1681249" y="3380509"/>
                  <a:pt x="1634837" y="3380509"/>
                </a:cubicBezTo>
                <a:cubicBezTo>
                  <a:pt x="1514676" y="3380509"/>
                  <a:pt x="1394692" y="3371273"/>
                  <a:pt x="1274619" y="3366655"/>
                </a:cubicBezTo>
                <a:cubicBezTo>
                  <a:pt x="1256146" y="3362037"/>
                  <a:pt x="1235733" y="3362247"/>
                  <a:pt x="1219200" y="3352800"/>
                </a:cubicBezTo>
                <a:cubicBezTo>
                  <a:pt x="1197753" y="3340545"/>
                  <a:pt x="1161404" y="3292625"/>
                  <a:pt x="1149928" y="3269673"/>
                </a:cubicBezTo>
                <a:cubicBezTo>
                  <a:pt x="1143397" y="3256611"/>
                  <a:pt x="1142604" y="3241171"/>
                  <a:pt x="1136073" y="3228109"/>
                </a:cubicBezTo>
                <a:cubicBezTo>
                  <a:pt x="1128626" y="3213216"/>
                  <a:pt x="1117600" y="3200400"/>
                  <a:pt x="1108364" y="3186546"/>
                </a:cubicBezTo>
                <a:cubicBezTo>
                  <a:pt x="1073543" y="3082078"/>
                  <a:pt x="1120514" y="3210845"/>
                  <a:pt x="1066800" y="3103418"/>
                </a:cubicBezTo>
                <a:cubicBezTo>
                  <a:pt x="1044263" y="3058344"/>
                  <a:pt x="1064943" y="3059997"/>
                  <a:pt x="1025237" y="3020291"/>
                </a:cubicBezTo>
                <a:cubicBezTo>
                  <a:pt x="988711" y="2983765"/>
                  <a:pt x="975948" y="2994625"/>
                  <a:pt x="928255" y="2978727"/>
                </a:cubicBezTo>
                <a:cubicBezTo>
                  <a:pt x="906678" y="2971535"/>
                  <a:pt x="846606" y="2943650"/>
                  <a:pt x="817419" y="2937164"/>
                </a:cubicBezTo>
                <a:cubicBezTo>
                  <a:pt x="789996" y="2931070"/>
                  <a:pt x="762000" y="2927927"/>
                  <a:pt x="734291" y="2923309"/>
                </a:cubicBezTo>
                <a:cubicBezTo>
                  <a:pt x="706582" y="2895600"/>
                  <a:pt x="663556" y="2877358"/>
                  <a:pt x="651164" y="2840182"/>
                </a:cubicBezTo>
                <a:lnTo>
                  <a:pt x="623455" y="2757055"/>
                </a:lnTo>
                <a:cubicBezTo>
                  <a:pt x="618837" y="2743200"/>
                  <a:pt x="619927" y="2725818"/>
                  <a:pt x="609600" y="2715491"/>
                </a:cubicBezTo>
                <a:lnTo>
                  <a:pt x="568037" y="2673927"/>
                </a:lnTo>
                <a:cubicBezTo>
                  <a:pt x="508001" y="2678545"/>
                  <a:pt x="445825" y="2671240"/>
                  <a:pt x="387928" y="2687782"/>
                </a:cubicBezTo>
                <a:cubicBezTo>
                  <a:pt x="373886" y="2691794"/>
                  <a:pt x="375286" y="2714792"/>
                  <a:pt x="374073" y="2729346"/>
                </a:cubicBezTo>
                <a:cubicBezTo>
                  <a:pt x="366010" y="2826102"/>
                  <a:pt x="372262" y="2923949"/>
                  <a:pt x="360219" y="3020291"/>
                </a:cubicBezTo>
                <a:cubicBezTo>
                  <a:pt x="358154" y="3036814"/>
                  <a:pt x="345041" y="3050890"/>
                  <a:pt x="332510" y="3061855"/>
                </a:cubicBezTo>
                <a:cubicBezTo>
                  <a:pt x="307447" y="3083785"/>
                  <a:pt x="282038" y="3110742"/>
                  <a:pt x="249382" y="3117273"/>
                </a:cubicBezTo>
                <a:cubicBezTo>
                  <a:pt x="143600" y="3138429"/>
                  <a:pt x="203476" y="3128206"/>
                  <a:pt x="69273" y="3144982"/>
                </a:cubicBezTo>
                <a:cubicBezTo>
                  <a:pt x="50800" y="3140364"/>
                  <a:pt x="28724" y="3143022"/>
                  <a:pt x="13855" y="3131127"/>
                </a:cubicBezTo>
                <a:cubicBezTo>
                  <a:pt x="2451" y="3122004"/>
                  <a:pt x="0" y="3104168"/>
                  <a:pt x="0" y="3089564"/>
                </a:cubicBezTo>
                <a:cubicBezTo>
                  <a:pt x="0" y="2986678"/>
                  <a:pt x="8107" y="3031785"/>
                  <a:pt x="41564" y="2964873"/>
                </a:cubicBezTo>
                <a:cubicBezTo>
                  <a:pt x="48095" y="2951811"/>
                  <a:pt x="46296" y="2934713"/>
                  <a:pt x="55419" y="2923309"/>
                </a:cubicBezTo>
                <a:cubicBezTo>
                  <a:pt x="65821" y="2910307"/>
                  <a:pt x="83128" y="2904836"/>
                  <a:pt x="96982" y="2895600"/>
                </a:cubicBezTo>
                <a:lnTo>
                  <a:pt x="124691" y="2812473"/>
                </a:lnTo>
                <a:cubicBezTo>
                  <a:pt x="129309" y="2798618"/>
                  <a:pt x="134534" y="2784951"/>
                  <a:pt x="138546" y="2770909"/>
                </a:cubicBezTo>
                <a:cubicBezTo>
                  <a:pt x="147782" y="2738582"/>
                  <a:pt x="153769" y="2705143"/>
                  <a:pt x="166255" y="2673927"/>
                </a:cubicBezTo>
                <a:cubicBezTo>
                  <a:pt x="172439" y="2658467"/>
                  <a:pt x="180110" y="2641600"/>
                  <a:pt x="193964" y="2632364"/>
                </a:cubicBezTo>
                <a:cubicBezTo>
                  <a:pt x="209807" y="2621802"/>
                  <a:pt x="230909" y="2623127"/>
                  <a:pt x="249382" y="2618509"/>
                </a:cubicBezTo>
                <a:cubicBezTo>
                  <a:pt x="263237" y="2609273"/>
                  <a:pt x="276053" y="2598246"/>
                  <a:pt x="290946" y="2590800"/>
                </a:cubicBezTo>
                <a:cubicBezTo>
                  <a:pt x="313087" y="2579730"/>
                  <a:pt x="367219" y="2569008"/>
                  <a:pt x="387928" y="2563091"/>
                </a:cubicBezTo>
                <a:cubicBezTo>
                  <a:pt x="401970" y="2559079"/>
                  <a:pt x="415235" y="2552404"/>
                  <a:pt x="429491" y="2549236"/>
                </a:cubicBezTo>
                <a:cubicBezTo>
                  <a:pt x="456914" y="2543142"/>
                  <a:pt x="485073" y="2540891"/>
                  <a:pt x="512619" y="2535382"/>
                </a:cubicBezTo>
                <a:cubicBezTo>
                  <a:pt x="531290" y="2531648"/>
                  <a:pt x="549564" y="2526145"/>
                  <a:pt x="568037" y="2521527"/>
                </a:cubicBezTo>
                <a:cubicBezTo>
                  <a:pt x="581891" y="2507673"/>
                  <a:pt x="598732" y="2496266"/>
                  <a:pt x="609600" y="2479964"/>
                </a:cubicBezTo>
                <a:cubicBezTo>
                  <a:pt x="617701" y="2467813"/>
                  <a:pt x="622544" y="2452976"/>
                  <a:pt x="623455" y="2438400"/>
                </a:cubicBezTo>
                <a:cubicBezTo>
                  <a:pt x="631814" y="2304654"/>
                  <a:pt x="625866" y="2170135"/>
                  <a:pt x="637310" y="2036618"/>
                </a:cubicBezTo>
                <a:cubicBezTo>
                  <a:pt x="642175" y="1979859"/>
                  <a:pt x="664843" y="1953756"/>
                  <a:pt x="692728" y="1911927"/>
                </a:cubicBezTo>
                <a:cubicBezTo>
                  <a:pt x="728698" y="1804016"/>
                  <a:pt x="699784" y="1849453"/>
                  <a:pt x="775855" y="1773382"/>
                </a:cubicBezTo>
                <a:cubicBezTo>
                  <a:pt x="780473" y="1759527"/>
                  <a:pt x="780587" y="1743222"/>
                  <a:pt x="789710" y="1731818"/>
                </a:cubicBezTo>
                <a:cubicBezTo>
                  <a:pt x="800112" y="1718816"/>
                  <a:pt x="818481" y="1714769"/>
                  <a:pt x="831273" y="1704109"/>
                </a:cubicBezTo>
                <a:cubicBezTo>
                  <a:pt x="846325" y="1691566"/>
                  <a:pt x="857785" y="1675089"/>
                  <a:pt x="872837" y="1662546"/>
                </a:cubicBezTo>
                <a:cubicBezTo>
                  <a:pt x="977705" y="1575155"/>
                  <a:pt x="861491" y="1687744"/>
                  <a:pt x="942110" y="1607127"/>
                </a:cubicBezTo>
                <a:cubicBezTo>
                  <a:pt x="946728" y="1547091"/>
                  <a:pt x="948495" y="1486767"/>
                  <a:pt x="955964" y="1427018"/>
                </a:cubicBezTo>
                <a:cubicBezTo>
                  <a:pt x="960123" y="1393746"/>
                  <a:pt x="978778" y="1370142"/>
                  <a:pt x="997528" y="1343891"/>
                </a:cubicBezTo>
                <a:cubicBezTo>
                  <a:pt x="1010949" y="1325101"/>
                  <a:pt x="1025670" y="1307263"/>
                  <a:pt x="1039091" y="1288473"/>
                </a:cubicBezTo>
                <a:cubicBezTo>
                  <a:pt x="1048769" y="1274923"/>
                  <a:pt x="1056398" y="1259911"/>
                  <a:pt x="1066800" y="1246909"/>
                </a:cubicBezTo>
                <a:cubicBezTo>
                  <a:pt x="1074960" y="1236709"/>
                  <a:pt x="1086148" y="1229235"/>
                  <a:pt x="1094510" y="1219200"/>
                </a:cubicBezTo>
                <a:cubicBezTo>
                  <a:pt x="1109292" y="1201461"/>
                  <a:pt x="1119745" y="1180110"/>
                  <a:pt x="1136073" y="1163782"/>
                </a:cubicBezTo>
                <a:cubicBezTo>
                  <a:pt x="1147847" y="1152008"/>
                  <a:pt x="1164845" y="1146733"/>
                  <a:pt x="1177637" y="1136073"/>
                </a:cubicBezTo>
                <a:cubicBezTo>
                  <a:pt x="1192689" y="1123530"/>
                  <a:pt x="1204148" y="1107052"/>
                  <a:pt x="1219200" y="1094509"/>
                </a:cubicBezTo>
                <a:cubicBezTo>
                  <a:pt x="1231992" y="1083849"/>
                  <a:pt x="1247972" y="1077460"/>
                  <a:pt x="1260764" y="1066800"/>
                </a:cubicBezTo>
                <a:cubicBezTo>
                  <a:pt x="1275816" y="1054257"/>
                  <a:pt x="1286862" y="1037265"/>
                  <a:pt x="1302328" y="1025236"/>
                </a:cubicBezTo>
                <a:cubicBezTo>
                  <a:pt x="1328615" y="1004790"/>
                  <a:pt x="1385455" y="969818"/>
                  <a:pt x="1385455" y="969818"/>
                </a:cubicBezTo>
                <a:cubicBezTo>
                  <a:pt x="1453170" y="766673"/>
                  <a:pt x="1398282" y="957020"/>
                  <a:pt x="1427019" y="540327"/>
                </a:cubicBezTo>
                <a:cubicBezTo>
                  <a:pt x="1427490" y="533501"/>
                  <a:pt x="1447832" y="454839"/>
                  <a:pt x="1454728" y="443346"/>
                </a:cubicBezTo>
                <a:cubicBezTo>
                  <a:pt x="1461449" y="432145"/>
                  <a:pt x="1473201" y="424873"/>
                  <a:pt x="1482437" y="415636"/>
                </a:cubicBezTo>
                <a:cubicBezTo>
                  <a:pt x="1491673" y="387927"/>
                  <a:pt x="1507906" y="361631"/>
                  <a:pt x="1510146" y="332509"/>
                </a:cubicBezTo>
                <a:cubicBezTo>
                  <a:pt x="1514764" y="272473"/>
                  <a:pt x="1504959" y="209524"/>
                  <a:pt x="1524000" y="152400"/>
                </a:cubicBezTo>
                <a:cubicBezTo>
                  <a:pt x="1530531" y="132807"/>
                  <a:pt x="1561487" y="134938"/>
                  <a:pt x="1579419" y="124691"/>
                </a:cubicBezTo>
                <a:cubicBezTo>
                  <a:pt x="1593876" y="116430"/>
                  <a:pt x="1607128" y="106218"/>
                  <a:pt x="1620982" y="96982"/>
                </a:cubicBezTo>
                <a:lnTo>
                  <a:pt x="1634837" y="55418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56917" y="4936445"/>
            <a:ext cx="1447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К </a:t>
            </a:r>
            <a:r>
              <a:rPr lang="ru-RU" sz="2800" b="1" dirty="0" err="1"/>
              <a:t>увл</a:t>
            </a:r>
            <a:r>
              <a:rPr lang="ru-RU" sz="2800" b="1" dirty="0"/>
              <a:t> &lt;</a:t>
            </a:r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2" name="Полилиния 11"/>
          <p:cNvSpPr/>
          <p:nvPr/>
        </p:nvSpPr>
        <p:spPr>
          <a:xfrm>
            <a:off x="3204730" y="3240471"/>
            <a:ext cx="3043670" cy="3271165"/>
          </a:xfrm>
          <a:custGeom>
            <a:avLst/>
            <a:gdLst>
              <a:gd name="connsiteX0" fmla="*/ 2143125 w 3043670"/>
              <a:gd name="connsiteY0" fmla="*/ 264729 h 3271165"/>
              <a:gd name="connsiteX1" fmla="*/ 2156979 w 3043670"/>
              <a:gd name="connsiteY1" fmla="*/ 181602 h 3271165"/>
              <a:gd name="connsiteX2" fmla="*/ 2198543 w 3043670"/>
              <a:gd name="connsiteY2" fmla="*/ 140038 h 3271165"/>
              <a:gd name="connsiteX3" fmla="*/ 2226252 w 3043670"/>
              <a:gd name="connsiteY3" fmla="*/ 98474 h 3271165"/>
              <a:gd name="connsiteX4" fmla="*/ 2240106 w 3043670"/>
              <a:gd name="connsiteY4" fmla="*/ 56911 h 3271165"/>
              <a:gd name="connsiteX5" fmla="*/ 2253961 w 3043670"/>
              <a:gd name="connsiteY5" fmla="*/ 1493 h 3271165"/>
              <a:gd name="connsiteX6" fmla="*/ 2337088 w 3043670"/>
              <a:gd name="connsiteY6" fmla="*/ 29202 h 3271165"/>
              <a:gd name="connsiteX7" fmla="*/ 2364797 w 3043670"/>
              <a:gd name="connsiteY7" fmla="*/ 70765 h 3271165"/>
              <a:gd name="connsiteX8" fmla="*/ 2392506 w 3043670"/>
              <a:gd name="connsiteY8" fmla="*/ 223165 h 3271165"/>
              <a:gd name="connsiteX9" fmla="*/ 2406361 w 3043670"/>
              <a:gd name="connsiteY9" fmla="*/ 278584 h 3271165"/>
              <a:gd name="connsiteX10" fmla="*/ 2461779 w 3043670"/>
              <a:gd name="connsiteY10" fmla="*/ 292438 h 3271165"/>
              <a:gd name="connsiteX11" fmla="*/ 2503343 w 3043670"/>
              <a:gd name="connsiteY11" fmla="*/ 278584 h 3271165"/>
              <a:gd name="connsiteX12" fmla="*/ 2544906 w 3043670"/>
              <a:gd name="connsiteY12" fmla="*/ 250874 h 3271165"/>
              <a:gd name="connsiteX13" fmla="*/ 2600325 w 3043670"/>
              <a:gd name="connsiteY13" fmla="*/ 237020 h 3271165"/>
              <a:gd name="connsiteX14" fmla="*/ 2918979 w 3043670"/>
              <a:gd name="connsiteY14" fmla="*/ 278584 h 3271165"/>
              <a:gd name="connsiteX15" fmla="*/ 2960543 w 3043670"/>
              <a:gd name="connsiteY15" fmla="*/ 306293 h 3271165"/>
              <a:gd name="connsiteX16" fmla="*/ 2974397 w 3043670"/>
              <a:gd name="connsiteY16" fmla="*/ 361711 h 3271165"/>
              <a:gd name="connsiteX17" fmla="*/ 3002106 w 3043670"/>
              <a:gd name="connsiteY17" fmla="*/ 444838 h 3271165"/>
              <a:gd name="connsiteX18" fmla="*/ 2877415 w 3043670"/>
              <a:gd name="connsiteY18" fmla="*/ 555674 h 3271165"/>
              <a:gd name="connsiteX19" fmla="*/ 2863561 w 3043670"/>
              <a:gd name="connsiteY19" fmla="*/ 597238 h 3271165"/>
              <a:gd name="connsiteX20" fmla="*/ 2946688 w 3043670"/>
              <a:gd name="connsiteY20" fmla="*/ 694220 h 3271165"/>
              <a:gd name="connsiteX21" fmla="*/ 3002106 w 3043670"/>
              <a:gd name="connsiteY21" fmla="*/ 777347 h 3271165"/>
              <a:gd name="connsiteX22" fmla="*/ 3029815 w 3043670"/>
              <a:gd name="connsiteY22" fmla="*/ 818911 h 3271165"/>
              <a:gd name="connsiteX23" fmla="*/ 3043670 w 3043670"/>
              <a:gd name="connsiteY23" fmla="*/ 860474 h 3271165"/>
              <a:gd name="connsiteX24" fmla="*/ 2725015 w 3043670"/>
              <a:gd name="connsiteY24" fmla="*/ 943602 h 3271165"/>
              <a:gd name="connsiteX25" fmla="*/ 2697306 w 3043670"/>
              <a:gd name="connsiteY25" fmla="*/ 999020 h 3271165"/>
              <a:gd name="connsiteX26" fmla="*/ 2655743 w 3043670"/>
              <a:gd name="connsiteY26" fmla="*/ 1026729 h 3271165"/>
              <a:gd name="connsiteX27" fmla="*/ 2558761 w 3043670"/>
              <a:gd name="connsiteY27" fmla="*/ 1082147 h 3271165"/>
              <a:gd name="connsiteX28" fmla="*/ 2434070 w 3043670"/>
              <a:gd name="connsiteY28" fmla="*/ 1068293 h 3271165"/>
              <a:gd name="connsiteX29" fmla="*/ 2350943 w 3043670"/>
              <a:gd name="connsiteY29" fmla="*/ 1040584 h 3271165"/>
              <a:gd name="connsiteX30" fmla="*/ 2309379 w 3043670"/>
              <a:gd name="connsiteY30" fmla="*/ 1012874 h 3271165"/>
              <a:gd name="connsiteX31" fmla="*/ 2253961 w 3043670"/>
              <a:gd name="connsiteY31" fmla="*/ 971311 h 3271165"/>
              <a:gd name="connsiteX32" fmla="*/ 2212397 w 3043670"/>
              <a:gd name="connsiteY32" fmla="*/ 985165 h 3271165"/>
              <a:gd name="connsiteX33" fmla="*/ 2129270 w 3043670"/>
              <a:gd name="connsiteY33" fmla="*/ 1151420 h 3271165"/>
              <a:gd name="connsiteX34" fmla="*/ 2087706 w 3043670"/>
              <a:gd name="connsiteY34" fmla="*/ 1165274 h 3271165"/>
              <a:gd name="connsiteX35" fmla="*/ 2032288 w 3043670"/>
              <a:gd name="connsiteY35" fmla="*/ 1151420 h 3271165"/>
              <a:gd name="connsiteX36" fmla="*/ 2018434 w 3043670"/>
              <a:gd name="connsiteY36" fmla="*/ 1054438 h 3271165"/>
              <a:gd name="connsiteX37" fmla="*/ 2073852 w 3043670"/>
              <a:gd name="connsiteY37" fmla="*/ 1026729 h 3271165"/>
              <a:gd name="connsiteX38" fmla="*/ 2212397 w 3043670"/>
              <a:gd name="connsiteY38" fmla="*/ 985165 h 3271165"/>
              <a:gd name="connsiteX39" fmla="*/ 2295525 w 3043670"/>
              <a:gd name="connsiteY39" fmla="*/ 957456 h 3271165"/>
              <a:gd name="connsiteX40" fmla="*/ 2281670 w 3043670"/>
              <a:gd name="connsiteY40" fmla="*/ 888184 h 3271165"/>
              <a:gd name="connsiteX41" fmla="*/ 2156979 w 3043670"/>
              <a:gd name="connsiteY41" fmla="*/ 818911 h 3271165"/>
              <a:gd name="connsiteX42" fmla="*/ 2115415 w 3043670"/>
              <a:gd name="connsiteY42" fmla="*/ 791202 h 3271165"/>
              <a:gd name="connsiteX43" fmla="*/ 2073852 w 3043670"/>
              <a:gd name="connsiteY43" fmla="*/ 777347 h 3271165"/>
              <a:gd name="connsiteX44" fmla="*/ 2032288 w 3043670"/>
              <a:gd name="connsiteY44" fmla="*/ 721929 h 3271165"/>
              <a:gd name="connsiteX45" fmla="*/ 2004579 w 3043670"/>
              <a:gd name="connsiteY45" fmla="*/ 638802 h 3271165"/>
              <a:gd name="connsiteX46" fmla="*/ 1990725 w 3043670"/>
              <a:gd name="connsiteY46" fmla="*/ 597238 h 3271165"/>
              <a:gd name="connsiteX47" fmla="*/ 2004579 w 3043670"/>
              <a:gd name="connsiteY47" fmla="*/ 514111 h 3271165"/>
              <a:gd name="connsiteX48" fmla="*/ 2059997 w 3043670"/>
              <a:gd name="connsiteY48" fmla="*/ 500256 h 3271165"/>
              <a:gd name="connsiteX49" fmla="*/ 2101561 w 3043670"/>
              <a:gd name="connsiteY49" fmla="*/ 458693 h 3271165"/>
              <a:gd name="connsiteX50" fmla="*/ 2170834 w 3043670"/>
              <a:gd name="connsiteY50" fmla="*/ 403274 h 3271165"/>
              <a:gd name="connsiteX51" fmla="*/ 2198543 w 3043670"/>
              <a:gd name="connsiteY51" fmla="*/ 334002 h 3271165"/>
              <a:gd name="connsiteX52" fmla="*/ 2212397 w 3043670"/>
              <a:gd name="connsiteY52" fmla="*/ 292438 h 3271165"/>
              <a:gd name="connsiteX53" fmla="*/ 2198543 w 3043670"/>
              <a:gd name="connsiteY53" fmla="*/ 181602 h 3271165"/>
              <a:gd name="connsiteX54" fmla="*/ 2156979 w 3043670"/>
              <a:gd name="connsiteY54" fmla="*/ 486402 h 3271165"/>
              <a:gd name="connsiteX55" fmla="*/ 2059997 w 3043670"/>
              <a:gd name="connsiteY55" fmla="*/ 569529 h 3271165"/>
              <a:gd name="connsiteX56" fmla="*/ 2087706 w 3043670"/>
              <a:gd name="connsiteY56" fmla="*/ 735784 h 3271165"/>
              <a:gd name="connsiteX57" fmla="*/ 2115415 w 3043670"/>
              <a:gd name="connsiteY57" fmla="*/ 777347 h 3271165"/>
              <a:gd name="connsiteX58" fmla="*/ 2143125 w 3043670"/>
              <a:gd name="connsiteY58" fmla="*/ 805056 h 3271165"/>
              <a:gd name="connsiteX59" fmla="*/ 2198543 w 3043670"/>
              <a:gd name="connsiteY59" fmla="*/ 888184 h 3271165"/>
              <a:gd name="connsiteX60" fmla="*/ 2184688 w 3043670"/>
              <a:gd name="connsiteY60" fmla="*/ 1040584 h 3271165"/>
              <a:gd name="connsiteX61" fmla="*/ 2115415 w 3043670"/>
              <a:gd name="connsiteY61" fmla="*/ 1109856 h 3271165"/>
              <a:gd name="connsiteX62" fmla="*/ 2032288 w 3043670"/>
              <a:gd name="connsiteY62" fmla="*/ 1137565 h 3271165"/>
              <a:gd name="connsiteX63" fmla="*/ 1755197 w 3043670"/>
              <a:gd name="connsiteY63" fmla="*/ 1082147 h 3271165"/>
              <a:gd name="connsiteX64" fmla="*/ 1699779 w 3043670"/>
              <a:gd name="connsiteY64" fmla="*/ 1289965 h 3271165"/>
              <a:gd name="connsiteX65" fmla="*/ 1561234 w 3043670"/>
              <a:gd name="connsiteY65" fmla="*/ 1331529 h 3271165"/>
              <a:gd name="connsiteX66" fmla="*/ 1519670 w 3043670"/>
              <a:gd name="connsiteY66" fmla="*/ 1359238 h 3271165"/>
              <a:gd name="connsiteX67" fmla="*/ 1505815 w 3043670"/>
              <a:gd name="connsiteY67" fmla="*/ 1400802 h 3271165"/>
              <a:gd name="connsiteX68" fmla="*/ 1588943 w 3043670"/>
              <a:gd name="connsiteY68" fmla="*/ 1456220 h 3271165"/>
              <a:gd name="connsiteX69" fmla="*/ 1672070 w 3043670"/>
              <a:gd name="connsiteY69" fmla="*/ 1483929 h 3271165"/>
              <a:gd name="connsiteX70" fmla="*/ 1893743 w 3043670"/>
              <a:gd name="connsiteY70" fmla="*/ 1511638 h 3271165"/>
              <a:gd name="connsiteX71" fmla="*/ 1935306 w 3043670"/>
              <a:gd name="connsiteY71" fmla="*/ 1539347 h 3271165"/>
              <a:gd name="connsiteX72" fmla="*/ 1963015 w 3043670"/>
              <a:gd name="connsiteY72" fmla="*/ 1594765 h 3271165"/>
              <a:gd name="connsiteX73" fmla="*/ 1893743 w 3043670"/>
              <a:gd name="connsiteY73" fmla="*/ 1677893 h 3271165"/>
              <a:gd name="connsiteX74" fmla="*/ 1644361 w 3043670"/>
              <a:gd name="connsiteY74" fmla="*/ 1691747 h 3271165"/>
              <a:gd name="connsiteX75" fmla="*/ 1616652 w 3043670"/>
              <a:gd name="connsiteY75" fmla="*/ 1733311 h 3271165"/>
              <a:gd name="connsiteX76" fmla="*/ 1450397 w 3043670"/>
              <a:gd name="connsiteY76" fmla="*/ 1691747 h 3271165"/>
              <a:gd name="connsiteX77" fmla="*/ 1408834 w 3043670"/>
              <a:gd name="connsiteY77" fmla="*/ 1677893 h 3271165"/>
              <a:gd name="connsiteX78" fmla="*/ 1367270 w 3043670"/>
              <a:gd name="connsiteY78" fmla="*/ 1650184 h 3271165"/>
              <a:gd name="connsiteX79" fmla="*/ 1339561 w 3043670"/>
              <a:gd name="connsiteY79" fmla="*/ 1622474 h 3271165"/>
              <a:gd name="connsiteX80" fmla="*/ 1284143 w 3043670"/>
              <a:gd name="connsiteY80" fmla="*/ 1580911 h 3271165"/>
              <a:gd name="connsiteX81" fmla="*/ 1256434 w 3043670"/>
              <a:gd name="connsiteY81" fmla="*/ 1539347 h 3271165"/>
              <a:gd name="connsiteX82" fmla="*/ 1214870 w 3043670"/>
              <a:gd name="connsiteY82" fmla="*/ 1511638 h 3271165"/>
              <a:gd name="connsiteX83" fmla="*/ 1173306 w 3043670"/>
              <a:gd name="connsiteY83" fmla="*/ 1470074 h 3271165"/>
              <a:gd name="connsiteX84" fmla="*/ 1131743 w 3043670"/>
              <a:gd name="connsiteY84" fmla="*/ 1442365 h 3271165"/>
              <a:gd name="connsiteX85" fmla="*/ 1090179 w 3043670"/>
              <a:gd name="connsiteY85" fmla="*/ 1400802 h 3271165"/>
              <a:gd name="connsiteX86" fmla="*/ 1048615 w 3043670"/>
              <a:gd name="connsiteY86" fmla="*/ 1373093 h 3271165"/>
              <a:gd name="connsiteX87" fmla="*/ 993197 w 3043670"/>
              <a:gd name="connsiteY87" fmla="*/ 1331529 h 3271165"/>
              <a:gd name="connsiteX88" fmla="*/ 910070 w 3043670"/>
              <a:gd name="connsiteY88" fmla="*/ 1276111 h 3271165"/>
              <a:gd name="connsiteX89" fmla="*/ 868506 w 3043670"/>
              <a:gd name="connsiteY89" fmla="*/ 1248402 h 3271165"/>
              <a:gd name="connsiteX90" fmla="*/ 813088 w 3043670"/>
              <a:gd name="connsiteY90" fmla="*/ 1206838 h 3271165"/>
              <a:gd name="connsiteX91" fmla="*/ 771525 w 3043670"/>
              <a:gd name="connsiteY91" fmla="*/ 1123711 h 3271165"/>
              <a:gd name="connsiteX92" fmla="*/ 702252 w 3043670"/>
              <a:gd name="connsiteY92" fmla="*/ 1054438 h 3271165"/>
              <a:gd name="connsiteX93" fmla="*/ 619125 w 3043670"/>
              <a:gd name="connsiteY93" fmla="*/ 1026729 h 3271165"/>
              <a:gd name="connsiteX94" fmla="*/ 577561 w 3043670"/>
              <a:gd name="connsiteY94" fmla="*/ 1012874 h 3271165"/>
              <a:gd name="connsiteX95" fmla="*/ 480579 w 3043670"/>
              <a:gd name="connsiteY95" fmla="*/ 1082147 h 3271165"/>
              <a:gd name="connsiteX96" fmla="*/ 452870 w 3043670"/>
              <a:gd name="connsiteY96" fmla="*/ 1165274 h 3271165"/>
              <a:gd name="connsiteX97" fmla="*/ 494434 w 3043670"/>
              <a:gd name="connsiteY97" fmla="*/ 1303820 h 3271165"/>
              <a:gd name="connsiteX98" fmla="*/ 522143 w 3043670"/>
              <a:gd name="connsiteY98" fmla="*/ 1386947 h 3271165"/>
              <a:gd name="connsiteX99" fmla="*/ 466725 w 3043670"/>
              <a:gd name="connsiteY99" fmla="*/ 1442365 h 3271165"/>
              <a:gd name="connsiteX100" fmla="*/ 439015 w 3043670"/>
              <a:gd name="connsiteY100" fmla="*/ 1470074 h 3271165"/>
              <a:gd name="connsiteX101" fmla="*/ 258906 w 3043670"/>
              <a:gd name="connsiteY101" fmla="*/ 1483929 h 3271165"/>
              <a:gd name="connsiteX102" fmla="*/ 203488 w 3043670"/>
              <a:gd name="connsiteY102" fmla="*/ 1691747 h 3271165"/>
              <a:gd name="connsiteX103" fmla="*/ 175779 w 3043670"/>
              <a:gd name="connsiteY103" fmla="*/ 1774874 h 3271165"/>
              <a:gd name="connsiteX104" fmla="*/ 134215 w 3043670"/>
              <a:gd name="connsiteY104" fmla="*/ 1871856 h 3271165"/>
              <a:gd name="connsiteX105" fmla="*/ 78797 w 3043670"/>
              <a:gd name="connsiteY105" fmla="*/ 1954984 h 3271165"/>
              <a:gd name="connsiteX106" fmla="*/ 23379 w 3043670"/>
              <a:gd name="connsiteY106" fmla="*/ 2079674 h 3271165"/>
              <a:gd name="connsiteX107" fmla="*/ 37234 w 3043670"/>
              <a:gd name="connsiteY107" fmla="*/ 2162802 h 3271165"/>
              <a:gd name="connsiteX108" fmla="*/ 64943 w 3043670"/>
              <a:gd name="connsiteY108" fmla="*/ 2245929 h 3271165"/>
              <a:gd name="connsiteX109" fmla="*/ 51088 w 3043670"/>
              <a:gd name="connsiteY109" fmla="*/ 2509165 h 3271165"/>
              <a:gd name="connsiteX110" fmla="*/ 51088 w 3043670"/>
              <a:gd name="connsiteY110" fmla="*/ 2744693 h 3271165"/>
              <a:gd name="connsiteX111" fmla="*/ 92652 w 3043670"/>
              <a:gd name="connsiteY111" fmla="*/ 2758547 h 3271165"/>
              <a:gd name="connsiteX112" fmla="*/ 175779 w 3043670"/>
              <a:gd name="connsiteY112" fmla="*/ 2800111 h 3271165"/>
              <a:gd name="connsiteX113" fmla="*/ 272761 w 3043670"/>
              <a:gd name="connsiteY113" fmla="*/ 2841674 h 3271165"/>
              <a:gd name="connsiteX114" fmla="*/ 411306 w 3043670"/>
              <a:gd name="connsiteY114" fmla="*/ 2827820 h 3271165"/>
              <a:gd name="connsiteX115" fmla="*/ 494434 w 3043670"/>
              <a:gd name="connsiteY115" fmla="*/ 2800111 h 3271165"/>
              <a:gd name="connsiteX116" fmla="*/ 535997 w 3043670"/>
              <a:gd name="connsiteY116" fmla="*/ 2786256 h 3271165"/>
              <a:gd name="connsiteX117" fmla="*/ 840797 w 3043670"/>
              <a:gd name="connsiteY117" fmla="*/ 2758547 h 3271165"/>
              <a:gd name="connsiteX118" fmla="*/ 854652 w 3043670"/>
              <a:gd name="connsiteY118" fmla="*/ 2827820 h 3271165"/>
              <a:gd name="connsiteX119" fmla="*/ 785379 w 3043670"/>
              <a:gd name="connsiteY119" fmla="*/ 3104911 h 3271165"/>
              <a:gd name="connsiteX120" fmla="*/ 743815 w 3043670"/>
              <a:gd name="connsiteY120" fmla="*/ 3132620 h 3271165"/>
              <a:gd name="connsiteX121" fmla="*/ 729961 w 3043670"/>
              <a:gd name="connsiteY121" fmla="*/ 3174184 h 3271165"/>
              <a:gd name="connsiteX122" fmla="*/ 771525 w 3043670"/>
              <a:gd name="connsiteY122" fmla="*/ 3188038 h 3271165"/>
              <a:gd name="connsiteX123" fmla="*/ 813088 w 3043670"/>
              <a:gd name="connsiteY123" fmla="*/ 3229602 h 3271165"/>
              <a:gd name="connsiteX124" fmla="*/ 896215 w 3043670"/>
              <a:gd name="connsiteY124" fmla="*/ 3271165 h 3271165"/>
              <a:gd name="connsiteX125" fmla="*/ 1117888 w 3043670"/>
              <a:gd name="connsiteY125" fmla="*/ 3257311 h 3271165"/>
              <a:gd name="connsiteX126" fmla="*/ 1214870 w 3043670"/>
              <a:gd name="connsiteY126" fmla="*/ 3201893 h 3271165"/>
              <a:gd name="connsiteX127" fmla="*/ 1256434 w 3043670"/>
              <a:gd name="connsiteY127" fmla="*/ 3188038 h 3271165"/>
              <a:gd name="connsiteX128" fmla="*/ 1394979 w 3043670"/>
              <a:gd name="connsiteY128" fmla="*/ 3118765 h 3271165"/>
              <a:gd name="connsiteX129" fmla="*/ 1436543 w 3043670"/>
              <a:gd name="connsiteY129" fmla="*/ 3104911 h 3271165"/>
              <a:gd name="connsiteX130" fmla="*/ 1478106 w 3043670"/>
              <a:gd name="connsiteY130" fmla="*/ 3007929 h 3271165"/>
              <a:gd name="connsiteX131" fmla="*/ 1436543 w 3043670"/>
              <a:gd name="connsiteY131" fmla="*/ 2869384 h 3271165"/>
              <a:gd name="connsiteX132" fmla="*/ 1464252 w 3043670"/>
              <a:gd name="connsiteY132" fmla="*/ 2827820 h 3271165"/>
              <a:gd name="connsiteX133" fmla="*/ 1505815 w 3043670"/>
              <a:gd name="connsiteY133" fmla="*/ 2813965 h 3271165"/>
              <a:gd name="connsiteX134" fmla="*/ 1450397 w 3043670"/>
              <a:gd name="connsiteY134" fmla="*/ 2675420 h 3271165"/>
              <a:gd name="connsiteX135" fmla="*/ 1381125 w 3043670"/>
              <a:gd name="connsiteY135" fmla="*/ 2606147 h 3271165"/>
              <a:gd name="connsiteX136" fmla="*/ 1325706 w 3043670"/>
              <a:gd name="connsiteY136" fmla="*/ 2592293 h 3271165"/>
              <a:gd name="connsiteX137" fmla="*/ 1311852 w 3043670"/>
              <a:gd name="connsiteY137" fmla="*/ 2536874 h 3271165"/>
              <a:gd name="connsiteX138" fmla="*/ 1422688 w 3043670"/>
              <a:gd name="connsiteY138" fmla="*/ 2439893 h 3271165"/>
              <a:gd name="connsiteX139" fmla="*/ 1561234 w 3043670"/>
              <a:gd name="connsiteY139" fmla="*/ 2342911 h 3271165"/>
              <a:gd name="connsiteX140" fmla="*/ 1602797 w 3043670"/>
              <a:gd name="connsiteY140" fmla="*/ 2329056 h 3271165"/>
              <a:gd name="connsiteX141" fmla="*/ 1727488 w 3043670"/>
              <a:gd name="connsiteY141" fmla="*/ 2259784 h 3271165"/>
              <a:gd name="connsiteX142" fmla="*/ 1769052 w 3043670"/>
              <a:gd name="connsiteY142" fmla="*/ 2079674 h 3271165"/>
              <a:gd name="connsiteX143" fmla="*/ 2004579 w 3043670"/>
              <a:gd name="connsiteY143" fmla="*/ 2093529 h 3271165"/>
              <a:gd name="connsiteX144" fmla="*/ 2115415 w 3043670"/>
              <a:gd name="connsiteY144" fmla="*/ 2121238 h 3271165"/>
              <a:gd name="connsiteX145" fmla="*/ 2295525 w 3043670"/>
              <a:gd name="connsiteY145" fmla="*/ 2107384 h 3271165"/>
              <a:gd name="connsiteX146" fmla="*/ 2267815 w 3043670"/>
              <a:gd name="connsiteY146" fmla="*/ 2038111 h 3271165"/>
              <a:gd name="connsiteX147" fmla="*/ 2184688 w 3043670"/>
              <a:gd name="connsiteY147" fmla="*/ 1941129 h 3271165"/>
              <a:gd name="connsiteX148" fmla="*/ 2143125 w 3043670"/>
              <a:gd name="connsiteY148" fmla="*/ 1927274 h 3271165"/>
              <a:gd name="connsiteX149" fmla="*/ 2073852 w 3043670"/>
              <a:gd name="connsiteY149" fmla="*/ 1871856 h 3271165"/>
              <a:gd name="connsiteX150" fmla="*/ 1893743 w 3043670"/>
              <a:gd name="connsiteY150" fmla="*/ 1830293 h 3271165"/>
              <a:gd name="connsiteX151" fmla="*/ 1755197 w 3043670"/>
              <a:gd name="connsiteY151" fmla="*/ 1816438 h 3271165"/>
              <a:gd name="connsiteX152" fmla="*/ 1658215 w 3043670"/>
              <a:gd name="connsiteY152" fmla="*/ 1747165 h 3271165"/>
              <a:gd name="connsiteX153" fmla="*/ 1769052 w 3043670"/>
              <a:gd name="connsiteY153" fmla="*/ 1719456 h 3271165"/>
              <a:gd name="connsiteX154" fmla="*/ 1921452 w 3043670"/>
              <a:gd name="connsiteY154" fmla="*/ 1691747 h 3271165"/>
              <a:gd name="connsiteX155" fmla="*/ 1935306 w 3043670"/>
              <a:gd name="connsiteY155" fmla="*/ 1636329 h 327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3043670" h="3271165">
                <a:moveTo>
                  <a:pt x="2143125" y="264729"/>
                </a:moveTo>
                <a:cubicBezTo>
                  <a:pt x="2147743" y="237020"/>
                  <a:pt x="2145570" y="207272"/>
                  <a:pt x="2156979" y="181602"/>
                </a:cubicBezTo>
                <a:cubicBezTo>
                  <a:pt x="2164937" y="163697"/>
                  <a:pt x="2186000" y="155090"/>
                  <a:pt x="2198543" y="140038"/>
                </a:cubicBezTo>
                <a:cubicBezTo>
                  <a:pt x="2209203" y="127246"/>
                  <a:pt x="2217016" y="112329"/>
                  <a:pt x="2226252" y="98474"/>
                </a:cubicBezTo>
                <a:cubicBezTo>
                  <a:pt x="2230870" y="84620"/>
                  <a:pt x="2236094" y="70953"/>
                  <a:pt x="2240106" y="56911"/>
                </a:cubicBezTo>
                <a:cubicBezTo>
                  <a:pt x="2245337" y="38602"/>
                  <a:pt x="2235652" y="6724"/>
                  <a:pt x="2253961" y="1493"/>
                </a:cubicBezTo>
                <a:cubicBezTo>
                  <a:pt x="2282045" y="-6531"/>
                  <a:pt x="2309379" y="19966"/>
                  <a:pt x="2337088" y="29202"/>
                </a:cubicBezTo>
                <a:cubicBezTo>
                  <a:pt x="2346324" y="43056"/>
                  <a:pt x="2358950" y="55174"/>
                  <a:pt x="2364797" y="70765"/>
                </a:cubicBezTo>
                <a:cubicBezTo>
                  <a:pt x="2371167" y="87753"/>
                  <a:pt x="2390281" y="212042"/>
                  <a:pt x="2392506" y="223165"/>
                </a:cubicBezTo>
                <a:cubicBezTo>
                  <a:pt x="2396240" y="241837"/>
                  <a:pt x="2392897" y="265120"/>
                  <a:pt x="2406361" y="278584"/>
                </a:cubicBezTo>
                <a:cubicBezTo>
                  <a:pt x="2419825" y="292048"/>
                  <a:pt x="2443306" y="287820"/>
                  <a:pt x="2461779" y="292438"/>
                </a:cubicBezTo>
                <a:cubicBezTo>
                  <a:pt x="2475634" y="287820"/>
                  <a:pt x="2490281" y="285115"/>
                  <a:pt x="2503343" y="278584"/>
                </a:cubicBezTo>
                <a:cubicBezTo>
                  <a:pt x="2518236" y="271137"/>
                  <a:pt x="2529601" y="257433"/>
                  <a:pt x="2544906" y="250874"/>
                </a:cubicBezTo>
                <a:cubicBezTo>
                  <a:pt x="2562408" y="243373"/>
                  <a:pt x="2581852" y="241638"/>
                  <a:pt x="2600325" y="237020"/>
                </a:cubicBezTo>
                <a:cubicBezTo>
                  <a:pt x="2726767" y="321316"/>
                  <a:pt x="2581201" y="234526"/>
                  <a:pt x="2918979" y="278584"/>
                </a:cubicBezTo>
                <a:cubicBezTo>
                  <a:pt x="2935490" y="280738"/>
                  <a:pt x="2946688" y="297057"/>
                  <a:pt x="2960543" y="306293"/>
                </a:cubicBezTo>
                <a:cubicBezTo>
                  <a:pt x="2965161" y="324766"/>
                  <a:pt x="2968926" y="343473"/>
                  <a:pt x="2974397" y="361711"/>
                </a:cubicBezTo>
                <a:cubicBezTo>
                  <a:pt x="2982790" y="389687"/>
                  <a:pt x="3002106" y="444838"/>
                  <a:pt x="3002106" y="444838"/>
                </a:cubicBezTo>
                <a:cubicBezTo>
                  <a:pt x="2907205" y="539739"/>
                  <a:pt x="2951584" y="506228"/>
                  <a:pt x="2877415" y="555674"/>
                </a:cubicBezTo>
                <a:cubicBezTo>
                  <a:pt x="2872797" y="569529"/>
                  <a:pt x="2863561" y="582634"/>
                  <a:pt x="2863561" y="597238"/>
                </a:cubicBezTo>
                <a:cubicBezTo>
                  <a:pt x="2863561" y="646462"/>
                  <a:pt x="2912525" y="671445"/>
                  <a:pt x="2946688" y="694220"/>
                </a:cubicBezTo>
                <a:lnTo>
                  <a:pt x="3002106" y="777347"/>
                </a:lnTo>
                <a:cubicBezTo>
                  <a:pt x="3011342" y="791202"/>
                  <a:pt x="3024549" y="803114"/>
                  <a:pt x="3029815" y="818911"/>
                </a:cubicBezTo>
                <a:lnTo>
                  <a:pt x="3043670" y="860474"/>
                </a:lnTo>
                <a:cubicBezTo>
                  <a:pt x="3007284" y="1042397"/>
                  <a:pt x="3064500" y="872876"/>
                  <a:pt x="2725015" y="943602"/>
                </a:cubicBezTo>
                <a:cubicBezTo>
                  <a:pt x="2704796" y="947814"/>
                  <a:pt x="2710528" y="983154"/>
                  <a:pt x="2697306" y="999020"/>
                </a:cubicBezTo>
                <a:cubicBezTo>
                  <a:pt x="2686646" y="1011812"/>
                  <a:pt x="2668535" y="1016069"/>
                  <a:pt x="2655743" y="1026729"/>
                </a:cubicBezTo>
                <a:cubicBezTo>
                  <a:pt x="2584994" y="1085687"/>
                  <a:pt x="2648466" y="1059722"/>
                  <a:pt x="2558761" y="1082147"/>
                </a:cubicBezTo>
                <a:cubicBezTo>
                  <a:pt x="2517197" y="1077529"/>
                  <a:pt x="2475077" y="1076494"/>
                  <a:pt x="2434070" y="1068293"/>
                </a:cubicBezTo>
                <a:cubicBezTo>
                  <a:pt x="2405429" y="1062565"/>
                  <a:pt x="2350943" y="1040584"/>
                  <a:pt x="2350943" y="1040584"/>
                </a:cubicBezTo>
                <a:cubicBezTo>
                  <a:pt x="2337088" y="1031347"/>
                  <a:pt x="2322929" y="1022552"/>
                  <a:pt x="2309379" y="1012874"/>
                </a:cubicBezTo>
                <a:cubicBezTo>
                  <a:pt x="2290589" y="999453"/>
                  <a:pt x="2276163" y="977654"/>
                  <a:pt x="2253961" y="971311"/>
                </a:cubicBezTo>
                <a:cubicBezTo>
                  <a:pt x="2239919" y="967299"/>
                  <a:pt x="2226252" y="980547"/>
                  <a:pt x="2212397" y="985165"/>
                </a:cubicBezTo>
                <a:cubicBezTo>
                  <a:pt x="2201639" y="1017440"/>
                  <a:pt x="2169556" y="1137992"/>
                  <a:pt x="2129270" y="1151420"/>
                </a:cubicBezTo>
                <a:lnTo>
                  <a:pt x="2087706" y="1165274"/>
                </a:lnTo>
                <a:cubicBezTo>
                  <a:pt x="2069233" y="1160656"/>
                  <a:pt x="2048131" y="1161982"/>
                  <a:pt x="2032288" y="1151420"/>
                </a:cubicBezTo>
                <a:cubicBezTo>
                  <a:pt x="2000402" y="1130162"/>
                  <a:pt x="1993239" y="1084671"/>
                  <a:pt x="2018434" y="1054438"/>
                </a:cubicBezTo>
                <a:cubicBezTo>
                  <a:pt x="2031656" y="1038572"/>
                  <a:pt x="2054676" y="1034399"/>
                  <a:pt x="2073852" y="1026729"/>
                </a:cubicBezTo>
                <a:cubicBezTo>
                  <a:pt x="2171809" y="987546"/>
                  <a:pt x="2130752" y="1009659"/>
                  <a:pt x="2212397" y="985165"/>
                </a:cubicBezTo>
                <a:cubicBezTo>
                  <a:pt x="2240373" y="976772"/>
                  <a:pt x="2295525" y="957456"/>
                  <a:pt x="2295525" y="957456"/>
                </a:cubicBezTo>
                <a:cubicBezTo>
                  <a:pt x="2290907" y="934365"/>
                  <a:pt x="2296127" y="906772"/>
                  <a:pt x="2281670" y="888184"/>
                </a:cubicBezTo>
                <a:cubicBezTo>
                  <a:pt x="2248320" y="845306"/>
                  <a:pt x="2202979" y="834244"/>
                  <a:pt x="2156979" y="818911"/>
                </a:cubicBezTo>
                <a:cubicBezTo>
                  <a:pt x="2143124" y="809675"/>
                  <a:pt x="2130308" y="798649"/>
                  <a:pt x="2115415" y="791202"/>
                </a:cubicBezTo>
                <a:cubicBezTo>
                  <a:pt x="2102353" y="784671"/>
                  <a:pt x="2085071" y="786696"/>
                  <a:pt x="2073852" y="777347"/>
                </a:cubicBezTo>
                <a:cubicBezTo>
                  <a:pt x="2056113" y="762564"/>
                  <a:pt x="2046143" y="740402"/>
                  <a:pt x="2032288" y="721929"/>
                </a:cubicBezTo>
                <a:lnTo>
                  <a:pt x="2004579" y="638802"/>
                </a:lnTo>
                <a:lnTo>
                  <a:pt x="1990725" y="597238"/>
                </a:lnTo>
                <a:cubicBezTo>
                  <a:pt x="1995343" y="569529"/>
                  <a:pt x="1988251" y="536970"/>
                  <a:pt x="2004579" y="514111"/>
                </a:cubicBezTo>
                <a:cubicBezTo>
                  <a:pt x="2015646" y="498616"/>
                  <a:pt x="2043465" y="509703"/>
                  <a:pt x="2059997" y="500256"/>
                </a:cubicBezTo>
                <a:cubicBezTo>
                  <a:pt x="2077009" y="490535"/>
                  <a:pt x="2086509" y="471236"/>
                  <a:pt x="2101561" y="458693"/>
                </a:cubicBezTo>
                <a:cubicBezTo>
                  <a:pt x="2206407" y="371323"/>
                  <a:pt x="2090234" y="483877"/>
                  <a:pt x="2170834" y="403274"/>
                </a:cubicBezTo>
                <a:cubicBezTo>
                  <a:pt x="2180070" y="380183"/>
                  <a:pt x="2189811" y="357288"/>
                  <a:pt x="2198543" y="334002"/>
                </a:cubicBezTo>
                <a:cubicBezTo>
                  <a:pt x="2203671" y="320328"/>
                  <a:pt x="2212397" y="307042"/>
                  <a:pt x="2212397" y="292438"/>
                </a:cubicBezTo>
                <a:cubicBezTo>
                  <a:pt x="2212397" y="255205"/>
                  <a:pt x="2203161" y="218547"/>
                  <a:pt x="2198543" y="181602"/>
                </a:cubicBezTo>
                <a:cubicBezTo>
                  <a:pt x="2112673" y="310405"/>
                  <a:pt x="2221422" y="131968"/>
                  <a:pt x="2156979" y="486402"/>
                </a:cubicBezTo>
                <a:cubicBezTo>
                  <a:pt x="2153932" y="503158"/>
                  <a:pt x="2066453" y="564687"/>
                  <a:pt x="2059997" y="569529"/>
                </a:cubicBezTo>
                <a:cubicBezTo>
                  <a:pt x="2062053" y="583923"/>
                  <a:pt x="2078358" y="710855"/>
                  <a:pt x="2087706" y="735784"/>
                </a:cubicBezTo>
                <a:cubicBezTo>
                  <a:pt x="2093552" y="751375"/>
                  <a:pt x="2105013" y="764345"/>
                  <a:pt x="2115415" y="777347"/>
                </a:cubicBezTo>
                <a:cubicBezTo>
                  <a:pt x="2123575" y="787547"/>
                  <a:pt x="2135288" y="794606"/>
                  <a:pt x="2143125" y="805056"/>
                </a:cubicBezTo>
                <a:cubicBezTo>
                  <a:pt x="2163106" y="831698"/>
                  <a:pt x="2198543" y="888184"/>
                  <a:pt x="2198543" y="888184"/>
                </a:cubicBezTo>
                <a:cubicBezTo>
                  <a:pt x="2193925" y="938984"/>
                  <a:pt x="2202599" y="992822"/>
                  <a:pt x="2184688" y="1040584"/>
                </a:cubicBezTo>
                <a:cubicBezTo>
                  <a:pt x="2173222" y="1071160"/>
                  <a:pt x="2146395" y="1099529"/>
                  <a:pt x="2115415" y="1109856"/>
                </a:cubicBezTo>
                <a:lnTo>
                  <a:pt x="2032288" y="1137565"/>
                </a:lnTo>
                <a:cubicBezTo>
                  <a:pt x="1782379" y="1093464"/>
                  <a:pt x="1872392" y="1121213"/>
                  <a:pt x="1755197" y="1082147"/>
                </a:cubicBezTo>
                <a:cubicBezTo>
                  <a:pt x="1632006" y="1123213"/>
                  <a:pt x="1804045" y="1051644"/>
                  <a:pt x="1699779" y="1289965"/>
                </a:cubicBezTo>
                <a:cubicBezTo>
                  <a:pt x="1695637" y="1299432"/>
                  <a:pt x="1581719" y="1326408"/>
                  <a:pt x="1561234" y="1331529"/>
                </a:cubicBezTo>
                <a:cubicBezTo>
                  <a:pt x="1547379" y="1340765"/>
                  <a:pt x="1530072" y="1346236"/>
                  <a:pt x="1519670" y="1359238"/>
                </a:cubicBezTo>
                <a:cubicBezTo>
                  <a:pt x="1510547" y="1370642"/>
                  <a:pt x="1502951" y="1386481"/>
                  <a:pt x="1505815" y="1400802"/>
                </a:cubicBezTo>
                <a:cubicBezTo>
                  <a:pt x="1510411" y="1423784"/>
                  <a:pt x="1581478" y="1453234"/>
                  <a:pt x="1588943" y="1456220"/>
                </a:cubicBezTo>
                <a:cubicBezTo>
                  <a:pt x="1616062" y="1467068"/>
                  <a:pt x="1643260" y="1479127"/>
                  <a:pt x="1672070" y="1483929"/>
                </a:cubicBezTo>
                <a:cubicBezTo>
                  <a:pt x="1800978" y="1505414"/>
                  <a:pt x="1727245" y="1494989"/>
                  <a:pt x="1893743" y="1511638"/>
                </a:cubicBezTo>
                <a:cubicBezTo>
                  <a:pt x="1907597" y="1520874"/>
                  <a:pt x="1924646" y="1526555"/>
                  <a:pt x="1935306" y="1539347"/>
                </a:cubicBezTo>
                <a:cubicBezTo>
                  <a:pt x="1948528" y="1555213"/>
                  <a:pt x="1960094" y="1574320"/>
                  <a:pt x="1963015" y="1594765"/>
                </a:cubicBezTo>
                <a:cubicBezTo>
                  <a:pt x="1967960" y="1629376"/>
                  <a:pt x="1919576" y="1673196"/>
                  <a:pt x="1893743" y="1677893"/>
                </a:cubicBezTo>
                <a:cubicBezTo>
                  <a:pt x="1811830" y="1692786"/>
                  <a:pt x="1727488" y="1687129"/>
                  <a:pt x="1644361" y="1691747"/>
                </a:cubicBezTo>
                <a:cubicBezTo>
                  <a:pt x="1635125" y="1705602"/>
                  <a:pt x="1632806" y="1729272"/>
                  <a:pt x="1616652" y="1733311"/>
                </a:cubicBezTo>
                <a:cubicBezTo>
                  <a:pt x="1584671" y="1741306"/>
                  <a:pt x="1477038" y="1700627"/>
                  <a:pt x="1450397" y="1691747"/>
                </a:cubicBezTo>
                <a:lnTo>
                  <a:pt x="1408834" y="1677893"/>
                </a:lnTo>
                <a:cubicBezTo>
                  <a:pt x="1394979" y="1668657"/>
                  <a:pt x="1380272" y="1660586"/>
                  <a:pt x="1367270" y="1650184"/>
                </a:cubicBezTo>
                <a:cubicBezTo>
                  <a:pt x="1357070" y="1642024"/>
                  <a:pt x="1349596" y="1630836"/>
                  <a:pt x="1339561" y="1622474"/>
                </a:cubicBezTo>
                <a:cubicBezTo>
                  <a:pt x="1321822" y="1607692"/>
                  <a:pt x="1302616" y="1594765"/>
                  <a:pt x="1284143" y="1580911"/>
                </a:cubicBezTo>
                <a:cubicBezTo>
                  <a:pt x="1274907" y="1567056"/>
                  <a:pt x="1268208" y="1551121"/>
                  <a:pt x="1256434" y="1539347"/>
                </a:cubicBezTo>
                <a:cubicBezTo>
                  <a:pt x="1244660" y="1527573"/>
                  <a:pt x="1227662" y="1522298"/>
                  <a:pt x="1214870" y="1511638"/>
                </a:cubicBezTo>
                <a:cubicBezTo>
                  <a:pt x="1199818" y="1499095"/>
                  <a:pt x="1188358" y="1482617"/>
                  <a:pt x="1173306" y="1470074"/>
                </a:cubicBezTo>
                <a:cubicBezTo>
                  <a:pt x="1160514" y="1459414"/>
                  <a:pt x="1144535" y="1453025"/>
                  <a:pt x="1131743" y="1442365"/>
                </a:cubicBezTo>
                <a:cubicBezTo>
                  <a:pt x="1116691" y="1429822"/>
                  <a:pt x="1105231" y="1413345"/>
                  <a:pt x="1090179" y="1400802"/>
                </a:cubicBezTo>
                <a:cubicBezTo>
                  <a:pt x="1077387" y="1390142"/>
                  <a:pt x="1062165" y="1382771"/>
                  <a:pt x="1048615" y="1373093"/>
                </a:cubicBezTo>
                <a:cubicBezTo>
                  <a:pt x="1029825" y="1359672"/>
                  <a:pt x="1012114" y="1344771"/>
                  <a:pt x="993197" y="1331529"/>
                </a:cubicBezTo>
                <a:cubicBezTo>
                  <a:pt x="965915" y="1312431"/>
                  <a:pt x="937779" y="1294584"/>
                  <a:pt x="910070" y="1276111"/>
                </a:cubicBezTo>
                <a:cubicBezTo>
                  <a:pt x="896215" y="1266875"/>
                  <a:pt x="881827" y="1258393"/>
                  <a:pt x="868506" y="1248402"/>
                </a:cubicBezTo>
                <a:lnTo>
                  <a:pt x="813088" y="1206838"/>
                </a:lnTo>
                <a:cubicBezTo>
                  <a:pt x="800008" y="1167596"/>
                  <a:pt x="800449" y="1156767"/>
                  <a:pt x="771525" y="1123711"/>
                </a:cubicBezTo>
                <a:cubicBezTo>
                  <a:pt x="750021" y="1099135"/>
                  <a:pt x="733232" y="1064765"/>
                  <a:pt x="702252" y="1054438"/>
                </a:cubicBezTo>
                <a:lnTo>
                  <a:pt x="619125" y="1026729"/>
                </a:lnTo>
                <a:lnTo>
                  <a:pt x="577561" y="1012874"/>
                </a:lnTo>
                <a:cubicBezTo>
                  <a:pt x="497514" y="1028884"/>
                  <a:pt x="510506" y="1007329"/>
                  <a:pt x="480579" y="1082147"/>
                </a:cubicBezTo>
                <a:cubicBezTo>
                  <a:pt x="469731" y="1109266"/>
                  <a:pt x="452870" y="1165274"/>
                  <a:pt x="452870" y="1165274"/>
                </a:cubicBezTo>
                <a:cubicBezTo>
                  <a:pt x="483270" y="1378066"/>
                  <a:pt x="441376" y="1184438"/>
                  <a:pt x="494434" y="1303820"/>
                </a:cubicBezTo>
                <a:cubicBezTo>
                  <a:pt x="506296" y="1330510"/>
                  <a:pt x="522143" y="1386947"/>
                  <a:pt x="522143" y="1386947"/>
                </a:cubicBezTo>
                <a:cubicBezTo>
                  <a:pt x="497512" y="1460838"/>
                  <a:pt x="528300" y="1405421"/>
                  <a:pt x="466725" y="1442365"/>
                </a:cubicBezTo>
                <a:cubicBezTo>
                  <a:pt x="455524" y="1449085"/>
                  <a:pt x="451824" y="1467512"/>
                  <a:pt x="439015" y="1470074"/>
                </a:cubicBezTo>
                <a:cubicBezTo>
                  <a:pt x="379971" y="1481883"/>
                  <a:pt x="318942" y="1479311"/>
                  <a:pt x="258906" y="1483929"/>
                </a:cubicBezTo>
                <a:cubicBezTo>
                  <a:pt x="171476" y="1571361"/>
                  <a:pt x="237548" y="1487389"/>
                  <a:pt x="203488" y="1691747"/>
                </a:cubicBezTo>
                <a:cubicBezTo>
                  <a:pt x="198686" y="1720557"/>
                  <a:pt x="185015" y="1747165"/>
                  <a:pt x="175779" y="1774874"/>
                </a:cubicBezTo>
                <a:cubicBezTo>
                  <a:pt x="161444" y="1817879"/>
                  <a:pt x="159900" y="1829048"/>
                  <a:pt x="134215" y="1871856"/>
                </a:cubicBezTo>
                <a:cubicBezTo>
                  <a:pt x="117081" y="1900412"/>
                  <a:pt x="78797" y="1954984"/>
                  <a:pt x="78797" y="1954984"/>
                </a:cubicBezTo>
                <a:cubicBezTo>
                  <a:pt x="45823" y="2053907"/>
                  <a:pt x="67290" y="2013809"/>
                  <a:pt x="23379" y="2079674"/>
                </a:cubicBezTo>
                <a:cubicBezTo>
                  <a:pt x="27997" y="2107383"/>
                  <a:pt x="30421" y="2135549"/>
                  <a:pt x="37234" y="2162802"/>
                </a:cubicBezTo>
                <a:cubicBezTo>
                  <a:pt x="44318" y="2191138"/>
                  <a:pt x="64943" y="2245929"/>
                  <a:pt x="64943" y="2245929"/>
                </a:cubicBezTo>
                <a:cubicBezTo>
                  <a:pt x="60325" y="2333674"/>
                  <a:pt x="59043" y="2421659"/>
                  <a:pt x="51088" y="2509165"/>
                </a:cubicBezTo>
                <a:cubicBezTo>
                  <a:pt x="37700" y="2656434"/>
                  <a:pt x="-56849" y="2339930"/>
                  <a:pt x="51088" y="2744693"/>
                </a:cubicBezTo>
                <a:cubicBezTo>
                  <a:pt x="54851" y="2758804"/>
                  <a:pt x="78797" y="2753929"/>
                  <a:pt x="92652" y="2758547"/>
                </a:cubicBezTo>
                <a:cubicBezTo>
                  <a:pt x="172524" y="2811796"/>
                  <a:pt x="95476" y="2765695"/>
                  <a:pt x="175779" y="2800111"/>
                </a:cubicBezTo>
                <a:cubicBezTo>
                  <a:pt x="295607" y="2851466"/>
                  <a:pt x="175295" y="2809187"/>
                  <a:pt x="272761" y="2841674"/>
                </a:cubicBezTo>
                <a:cubicBezTo>
                  <a:pt x="318943" y="2837056"/>
                  <a:pt x="365689" y="2836373"/>
                  <a:pt x="411306" y="2827820"/>
                </a:cubicBezTo>
                <a:cubicBezTo>
                  <a:pt x="440014" y="2822437"/>
                  <a:pt x="466725" y="2809348"/>
                  <a:pt x="494434" y="2800111"/>
                </a:cubicBezTo>
                <a:lnTo>
                  <a:pt x="535997" y="2786256"/>
                </a:lnTo>
                <a:cubicBezTo>
                  <a:pt x="627693" y="2694562"/>
                  <a:pt x="611809" y="2689851"/>
                  <a:pt x="840797" y="2758547"/>
                </a:cubicBezTo>
                <a:cubicBezTo>
                  <a:pt x="863352" y="2765314"/>
                  <a:pt x="850034" y="2804729"/>
                  <a:pt x="854652" y="2827820"/>
                </a:cubicBezTo>
                <a:cubicBezTo>
                  <a:pt x="842049" y="3029465"/>
                  <a:pt x="892131" y="3013410"/>
                  <a:pt x="785379" y="3104911"/>
                </a:cubicBezTo>
                <a:cubicBezTo>
                  <a:pt x="772736" y="3115747"/>
                  <a:pt x="757670" y="3123384"/>
                  <a:pt x="743815" y="3132620"/>
                </a:cubicBezTo>
                <a:cubicBezTo>
                  <a:pt x="739197" y="3146475"/>
                  <a:pt x="723430" y="3161122"/>
                  <a:pt x="729961" y="3174184"/>
                </a:cubicBezTo>
                <a:cubicBezTo>
                  <a:pt x="736492" y="3187246"/>
                  <a:pt x="759374" y="3179937"/>
                  <a:pt x="771525" y="3188038"/>
                </a:cubicBezTo>
                <a:cubicBezTo>
                  <a:pt x="787828" y="3198906"/>
                  <a:pt x="798036" y="3217059"/>
                  <a:pt x="813088" y="3229602"/>
                </a:cubicBezTo>
                <a:cubicBezTo>
                  <a:pt x="848897" y="3259443"/>
                  <a:pt x="854560" y="3257280"/>
                  <a:pt x="896215" y="3271165"/>
                </a:cubicBezTo>
                <a:cubicBezTo>
                  <a:pt x="970106" y="3266547"/>
                  <a:pt x="1044672" y="3268293"/>
                  <a:pt x="1117888" y="3257311"/>
                </a:cubicBezTo>
                <a:cubicBezTo>
                  <a:pt x="1152585" y="3252107"/>
                  <a:pt x="1184835" y="3216911"/>
                  <a:pt x="1214870" y="3201893"/>
                </a:cubicBezTo>
                <a:cubicBezTo>
                  <a:pt x="1227932" y="3195362"/>
                  <a:pt x="1242579" y="3192656"/>
                  <a:pt x="1256434" y="3188038"/>
                </a:cubicBezTo>
                <a:cubicBezTo>
                  <a:pt x="1335217" y="3128950"/>
                  <a:pt x="1289947" y="3153775"/>
                  <a:pt x="1394979" y="3118765"/>
                </a:cubicBezTo>
                <a:lnTo>
                  <a:pt x="1436543" y="3104911"/>
                </a:lnTo>
                <a:cubicBezTo>
                  <a:pt x="1441955" y="3094087"/>
                  <a:pt x="1478106" y="3028317"/>
                  <a:pt x="1478106" y="3007929"/>
                </a:cubicBezTo>
                <a:cubicBezTo>
                  <a:pt x="1478106" y="2938928"/>
                  <a:pt x="1464133" y="2924564"/>
                  <a:pt x="1436543" y="2869384"/>
                </a:cubicBezTo>
                <a:cubicBezTo>
                  <a:pt x="1445779" y="2855529"/>
                  <a:pt x="1451250" y="2838222"/>
                  <a:pt x="1464252" y="2827820"/>
                </a:cubicBezTo>
                <a:cubicBezTo>
                  <a:pt x="1475656" y="2818697"/>
                  <a:pt x="1501803" y="2828007"/>
                  <a:pt x="1505815" y="2813965"/>
                </a:cubicBezTo>
                <a:cubicBezTo>
                  <a:pt x="1523352" y="2752584"/>
                  <a:pt x="1479892" y="2716713"/>
                  <a:pt x="1450397" y="2675420"/>
                </a:cubicBezTo>
                <a:cubicBezTo>
                  <a:pt x="1423232" y="2637389"/>
                  <a:pt x="1426763" y="2625706"/>
                  <a:pt x="1381125" y="2606147"/>
                </a:cubicBezTo>
                <a:cubicBezTo>
                  <a:pt x="1363623" y="2598646"/>
                  <a:pt x="1344179" y="2596911"/>
                  <a:pt x="1325706" y="2592293"/>
                </a:cubicBezTo>
                <a:cubicBezTo>
                  <a:pt x="1321088" y="2573820"/>
                  <a:pt x="1309159" y="2555724"/>
                  <a:pt x="1311852" y="2536874"/>
                </a:cubicBezTo>
                <a:cubicBezTo>
                  <a:pt x="1318040" y="2493556"/>
                  <a:pt x="1405694" y="2452639"/>
                  <a:pt x="1422688" y="2439893"/>
                </a:cubicBezTo>
                <a:cubicBezTo>
                  <a:pt x="1447983" y="2420922"/>
                  <a:pt x="1540761" y="2349736"/>
                  <a:pt x="1561234" y="2342911"/>
                </a:cubicBezTo>
                <a:cubicBezTo>
                  <a:pt x="1575088" y="2338293"/>
                  <a:pt x="1590031" y="2336148"/>
                  <a:pt x="1602797" y="2329056"/>
                </a:cubicBezTo>
                <a:cubicBezTo>
                  <a:pt x="1745709" y="2249660"/>
                  <a:pt x="1633443" y="2291131"/>
                  <a:pt x="1727488" y="2259784"/>
                </a:cubicBezTo>
                <a:cubicBezTo>
                  <a:pt x="1758061" y="2106917"/>
                  <a:pt x="1740303" y="2165918"/>
                  <a:pt x="1769052" y="2079674"/>
                </a:cubicBezTo>
                <a:cubicBezTo>
                  <a:pt x="1847561" y="2084292"/>
                  <a:pt x="1926494" y="2084159"/>
                  <a:pt x="2004579" y="2093529"/>
                </a:cubicBezTo>
                <a:cubicBezTo>
                  <a:pt x="2042390" y="2098066"/>
                  <a:pt x="2115415" y="2121238"/>
                  <a:pt x="2115415" y="2121238"/>
                </a:cubicBezTo>
                <a:cubicBezTo>
                  <a:pt x="2175452" y="2116620"/>
                  <a:pt x="2242663" y="2136218"/>
                  <a:pt x="2295525" y="2107384"/>
                </a:cubicBezTo>
                <a:cubicBezTo>
                  <a:pt x="2317358" y="2095475"/>
                  <a:pt x="2278937" y="2060355"/>
                  <a:pt x="2267815" y="2038111"/>
                </a:cubicBezTo>
                <a:cubicBezTo>
                  <a:pt x="2251542" y="2005566"/>
                  <a:pt x="2211202" y="1960068"/>
                  <a:pt x="2184688" y="1941129"/>
                </a:cubicBezTo>
                <a:cubicBezTo>
                  <a:pt x="2172804" y="1932641"/>
                  <a:pt x="2156979" y="1931892"/>
                  <a:pt x="2143125" y="1927274"/>
                </a:cubicBezTo>
                <a:cubicBezTo>
                  <a:pt x="2120095" y="1904245"/>
                  <a:pt x="2105309" y="1885837"/>
                  <a:pt x="2073852" y="1871856"/>
                </a:cubicBezTo>
                <a:cubicBezTo>
                  <a:pt x="2007227" y="1842245"/>
                  <a:pt x="1966553" y="1838859"/>
                  <a:pt x="1893743" y="1830293"/>
                </a:cubicBezTo>
                <a:cubicBezTo>
                  <a:pt x="1847649" y="1824870"/>
                  <a:pt x="1801379" y="1821056"/>
                  <a:pt x="1755197" y="1816438"/>
                </a:cubicBezTo>
                <a:cubicBezTo>
                  <a:pt x="1658215" y="1784111"/>
                  <a:pt x="1681307" y="1816438"/>
                  <a:pt x="1658215" y="1747165"/>
                </a:cubicBezTo>
                <a:cubicBezTo>
                  <a:pt x="1732486" y="1722409"/>
                  <a:pt x="1668743" y="1741747"/>
                  <a:pt x="1769052" y="1719456"/>
                </a:cubicBezTo>
                <a:cubicBezTo>
                  <a:pt x="1886628" y="1693328"/>
                  <a:pt x="1753351" y="1715762"/>
                  <a:pt x="1921452" y="1691747"/>
                </a:cubicBezTo>
                <a:cubicBezTo>
                  <a:pt x="1936766" y="1645803"/>
                  <a:pt x="1935306" y="1664788"/>
                  <a:pt x="1935306" y="1636329"/>
                </a:cubicBezTo>
              </a:path>
            </a:pathLst>
          </a:custGeom>
          <a:solidFill>
            <a:srgbClr val="FF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10" grpId="0" animBg="1"/>
      <p:bldP spid="11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3. Природные зоны изучаемой территории</a:t>
            </a:r>
            <a:br>
              <a:rPr lang="ru-RU" sz="3600" b="1" dirty="0">
                <a:solidFill>
                  <a:srgbClr val="C00000"/>
                </a:solidFill>
              </a:rPr>
            </a:br>
            <a:endParaRPr lang="ru-RU" sz="3600" dirty="0"/>
          </a:p>
        </p:txBody>
      </p:sp>
      <p:pic>
        <p:nvPicPr>
          <p:cNvPr id="4" name="Picture 4" descr="http://redbook.ru/images/kirgor73-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186" y="1484784"/>
            <a:ext cx="4233317" cy="522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лилиния 4"/>
          <p:cNvSpPr/>
          <p:nvPr/>
        </p:nvSpPr>
        <p:spPr>
          <a:xfrm>
            <a:off x="2355088" y="1468582"/>
            <a:ext cx="2480148" cy="2179512"/>
          </a:xfrm>
          <a:custGeom>
            <a:avLst/>
            <a:gdLst>
              <a:gd name="connsiteX0" fmla="*/ 2064512 w 2480148"/>
              <a:gd name="connsiteY0" fmla="*/ 290945 h 2179512"/>
              <a:gd name="connsiteX1" fmla="*/ 1925967 w 2480148"/>
              <a:gd name="connsiteY1" fmla="*/ 263236 h 2179512"/>
              <a:gd name="connsiteX2" fmla="*/ 1842839 w 2480148"/>
              <a:gd name="connsiteY2" fmla="*/ 235527 h 2179512"/>
              <a:gd name="connsiteX3" fmla="*/ 1773567 w 2480148"/>
              <a:gd name="connsiteY3" fmla="*/ 207818 h 2179512"/>
              <a:gd name="connsiteX4" fmla="*/ 1704294 w 2480148"/>
              <a:gd name="connsiteY4" fmla="*/ 193963 h 2179512"/>
              <a:gd name="connsiteX5" fmla="*/ 1676585 w 2480148"/>
              <a:gd name="connsiteY5" fmla="*/ 152400 h 2179512"/>
              <a:gd name="connsiteX6" fmla="*/ 1621167 w 2480148"/>
              <a:gd name="connsiteY6" fmla="*/ 41563 h 2179512"/>
              <a:gd name="connsiteX7" fmla="*/ 1579603 w 2480148"/>
              <a:gd name="connsiteY7" fmla="*/ 13854 h 2179512"/>
              <a:gd name="connsiteX8" fmla="*/ 1524185 w 2480148"/>
              <a:gd name="connsiteY8" fmla="*/ 0 h 2179512"/>
              <a:gd name="connsiteX9" fmla="*/ 1344076 w 2480148"/>
              <a:gd name="connsiteY9" fmla="*/ 13854 h 2179512"/>
              <a:gd name="connsiteX10" fmla="*/ 1330221 w 2480148"/>
              <a:gd name="connsiteY10" fmla="*/ 55418 h 2179512"/>
              <a:gd name="connsiteX11" fmla="*/ 1357930 w 2480148"/>
              <a:gd name="connsiteY11" fmla="*/ 512618 h 2179512"/>
              <a:gd name="connsiteX12" fmla="*/ 1371785 w 2480148"/>
              <a:gd name="connsiteY12" fmla="*/ 554182 h 2179512"/>
              <a:gd name="connsiteX13" fmla="*/ 1357930 w 2480148"/>
              <a:gd name="connsiteY13" fmla="*/ 609600 h 2179512"/>
              <a:gd name="connsiteX14" fmla="*/ 1344076 w 2480148"/>
              <a:gd name="connsiteY14" fmla="*/ 651163 h 2179512"/>
              <a:gd name="connsiteX15" fmla="*/ 1357930 w 2480148"/>
              <a:gd name="connsiteY15" fmla="*/ 692727 h 2179512"/>
              <a:gd name="connsiteX16" fmla="*/ 1427203 w 2480148"/>
              <a:gd name="connsiteY16" fmla="*/ 775854 h 2179512"/>
              <a:gd name="connsiteX17" fmla="*/ 1454912 w 2480148"/>
              <a:gd name="connsiteY17" fmla="*/ 858982 h 2179512"/>
              <a:gd name="connsiteX18" fmla="*/ 1468767 w 2480148"/>
              <a:gd name="connsiteY18" fmla="*/ 942109 h 2179512"/>
              <a:gd name="connsiteX19" fmla="*/ 1510330 w 2480148"/>
              <a:gd name="connsiteY19" fmla="*/ 969818 h 2179512"/>
              <a:gd name="connsiteX20" fmla="*/ 1482621 w 2480148"/>
              <a:gd name="connsiteY20" fmla="*/ 1052945 h 2179512"/>
              <a:gd name="connsiteX21" fmla="*/ 1441057 w 2480148"/>
              <a:gd name="connsiteY21" fmla="*/ 1066800 h 2179512"/>
              <a:gd name="connsiteX22" fmla="*/ 1302512 w 2480148"/>
              <a:gd name="connsiteY22" fmla="*/ 1080654 h 2179512"/>
              <a:gd name="connsiteX23" fmla="*/ 1288657 w 2480148"/>
              <a:gd name="connsiteY23" fmla="*/ 1260763 h 2179512"/>
              <a:gd name="connsiteX24" fmla="*/ 1205530 w 2480148"/>
              <a:gd name="connsiteY24" fmla="*/ 1302327 h 2179512"/>
              <a:gd name="connsiteX25" fmla="*/ 1025421 w 2480148"/>
              <a:gd name="connsiteY25" fmla="*/ 1316182 h 2179512"/>
              <a:gd name="connsiteX26" fmla="*/ 1011567 w 2480148"/>
              <a:gd name="connsiteY26" fmla="*/ 1551709 h 2179512"/>
              <a:gd name="connsiteX27" fmla="*/ 956148 w 2480148"/>
              <a:gd name="connsiteY27" fmla="*/ 1565563 h 2179512"/>
              <a:gd name="connsiteX28" fmla="*/ 803748 w 2480148"/>
              <a:gd name="connsiteY28" fmla="*/ 1551709 h 2179512"/>
              <a:gd name="connsiteX29" fmla="*/ 734476 w 2480148"/>
              <a:gd name="connsiteY29" fmla="*/ 1482436 h 2179512"/>
              <a:gd name="connsiteX30" fmla="*/ 692912 w 2480148"/>
              <a:gd name="connsiteY30" fmla="*/ 1454727 h 2179512"/>
              <a:gd name="connsiteX31" fmla="*/ 582076 w 2480148"/>
              <a:gd name="connsiteY31" fmla="*/ 1357745 h 2179512"/>
              <a:gd name="connsiteX32" fmla="*/ 540512 w 2480148"/>
              <a:gd name="connsiteY32" fmla="*/ 1371600 h 2179512"/>
              <a:gd name="connsiteX33" fmla="*/ 512803 w 2480148"/>
              <a:gd name="connsiteY33" fmla="*/ 1454727 h 2179512"/>
              <a:gd name="connsiteX34" fmla="*/ 498948 w 2480148"/>
              <a:gd name="connsiteY34" fmla="*/ 1496291 h 2179512"/>
              <a:gd name="connsiteX35" fmla="*/ 457385 w 2480148"/>
              <a:gd name="connsiteY35" fmla="*/ 1524000 h 2179512"/>
              <a:gd name="connsiteX36" fmla="*/ 415821 w 2480148"/>
              <a:gd name="connsiteY36" fmla="*/ 1510145 h 2179512"/>
              <a:gd name="connsiteX37" fmla="*/ 401967 w 2480148"/>
              <a:gd name="connsiteY37" fmla="*/ 1468582 h 2179512"/>
              <a:gd name="connsiteX38" fmla="*/ 415821 w 2480148"/>
              <a:gd name="connsiteY38" fmla="*/ 1330036 h 2179512"/>
              <a:gd name="connsiteX39" fmla="*/ 457385 w 2480148"/>
              <a:gd name="connsiteY39" fmla="*/ 1274618 h 2179512"/>
              <a:gd name="connsiteX40" fmla="*/ 485094 w 2480148"/>
              <a:gd name="connsiteY40" fmla="*/ 1233054 h 2179512"/>
              <a:gd name="connsiteX41" fmla="*/ 457385 w 2480148"/>
              <a:gd name="connsiteY41" fmla="*/ 1163782 h 2179512"/>
              <a:gd name="connsiteX42" fmla="*/ 415821 w 2480148"/>
              <a:gd name="connsiteY42" fmla="*/ 1149927 h 2179512"/>
              <a:gd name="connsiteX43" fmla="*/ 318839 w 2480148"/>
              <a:gd name="connsiteY43" fmla="*/ 1122218 h 2179512"/>
              <a:gd name="connsiteX44" fmla="*/ 152585 w 2480148"/>
              <a:gd name="connsiteY44" fmla="*/ 1177636 h 2179512"/>
              <a:gd name="connsiteX45" fmla="*/ 124876 w 2480148"/>
              <a:gd name="connsiteY45" fmla="*/ 1233054 h 2179512"/>
              <a:gd name="connsiteX46" fmla="*/ 111021 w 2480148"/>
              <a:gd name="connsiteY46" fmla="*/ 1357745 h 2179512"/>
              <a:gd name="connsiteX47" fmla="*/ 69457 w 2480148"/>
              <a:gd name="connsiteY47" fmla="*/ 1371600 h 2179512"/>
              <a:gd name="connsiteX48" fmla="*/ 41748 w 2480148"/>
              <a:gd name="connsiteY48" fmla="*/ 1413163 h 2179512"/>
              <a:gd name="connsiteX49" fmla="*/ 185 w 2480148"/>
              <a:gd name="connsiteY49" fmla="*/ 1440873 h 2179512"/>
              <a:gd name="connsiteX50" fmla="*/ 41748 w 2480148"/>
              <a:gd name="connsiteY50" fmla="*/ 1787236 h 2179512"/>
              <a:gd name="connsiteX51" fmla="*/ 138730 w 2480148"/>
              <a:gd name="connsiteY51" fmla="*/ 1884218 h 2179512"/>
              <a:gd name="connsiteX52" fmla="*/ 221857 w 2480148"/>
              <a:gd name="connsiteY52" fmla="*/ 1939636 h 2179512"/>
              <a:gd name="connsiteX53" fmla="*/ 291130 w 2480148"/>
              <a:gd name="connsiteY53" fmla="*/ 2022763 h 2179512"/>
              <a:gd name="connsiteX54" fmla="*/ 374257 w 2480148"/>
              <a:gd name="connsiteY54" fmla="*/ 2078182 h 2179512"/>
              <a:gd name="connsiteX55" fmla="*/ 485094 w 2480148"/>
              <a:gd name="connsiteY55" fmla="*/ 2133600 h 2179512"/>
              <a:gd name="connsiteX56" fmla="*/ 748330 w 2480148"/>
              <a:gd name="connsiteY56" fmla="*/ 2147454 h 2179512"/>
              <a:gd name="connsiteX57" fmla="*/ 1053130 w 2480148"/>
              <a:gd name="connsiteY57" fmla="*/ 2161309 h 2179512"/>
              <a:gd name="connsiteX58" fmla="*/ 1205530 w 2480148"/>
              <a:gd name="connsiteY58" fmla="*/ 2133600 h 2179512"/>
              <a:gd name="connsiteX59" fmla="*/ 1302512 w 2480148"/>
              <a:gd name="connsiteY59" fmla="*/ 2092036 h 2179512"/>
              <a:gd name="connsiteX60" fmla="*/ 1357930 w 2480148"/>
              <a:gd name="connsiteY60" fmla="*/ 2008909 h 2179512"/>
              <a:gd name="connsiteX61" fmla="*/ 1468767 w 2480148"/>
              <a:gd name="connsiteY61" fmla="*/ 1884218 h 2179512"/>
              <a:gd name="connsiteX62" fmla="*/ 1565748 w 2480148"/>
              <a:gd name="connsiteY62" fmla="*/ 1828800 h 2179512"/>
              <a:gd name="connsiteX63" fmla="*/ 1635021 w 2480148"/>
              <a:gd name="connsiteY63" fmla="*/ 1773382 h 2179512"/>
              <a:gd name="connsiteX64" fmla="*/ 1704294 w 2480148"/>
              <a:gd name="connsiteY64" fmla="*/ 1717963 h 2179512"/>
              <a:gd name="connsiteX65" fmla="*/ 1759712 w 2480148"/>
              <a:gd name="connsiteY65" fmla="*/ 1745673 h 2179512"/>
              <a:gd name="connsiteX66" fmla="*/ 1898257 w 2480148"/>
              <a:gd name="connsiteY66" fmla="*/ 1648691 h 2179512"/>
              <a:gd name="connsiteX67" fmla="*/ 1925967 w 2480148"/>
              <a:gd name="connsiteY67" fmla="*/ 1620982 h 2179512"/>
              <a:gd name="connsiteX68" fmla="*/ 1981385 w 2480148"/>
              <a:gd name="connsiteY68" fmla="*/ 1537854 h 2179512"/>
              <a:gd name="connsiteX69" fmla="*/ 2022948 w 2480148"/>
              <a:gd name="connsiteY69" fmla="*/ 1233054 h 2179512"/>
              <a:gd name="connsiteX70" fmla="*/ 2106076 w 2480148"/>
              <a:gd name="connsiteY70" fmla="*/ 1149927 h 2179512"/>
              <a:gd name="connsiteX71" fmla="*/ 2147639 w 2480148"/>
              <a:gd name="connsiteY71" fmla="*/ 1136073 h 2179512"/>
              <a:gd name="connsiteX72" fmla="*/ 2244621 w 2480148"/>
              <a:gd name="connsiteY72" fmla="*/ 1094509 h 2179512"/>
              <a:gd name="connsiteX73" fmla="*/ 2341603 w 2480148"/>
              <a:gd name="connsiteY73" fmla="*/ 1039091 h 2179512"/>
              <a:gd name="connsiteX74" fmla="*/ 2383167 w 2480148"/>
              <a:gd name="connsiteY74" fmla="*/ 997527 h 2179512"/>
              <a:gd name="connsiteX75" fmla="*/ 2383167 w 2480148"/>
              <a:gd name="connsiteY75" fmla="*/ 443345 h 2179512"/>
              <a:gd name="connsiteX76" fmla="*/ 2424730 w 2480148"/>
              <a:gd name="connsiteY76" fmla="*/ 332509 h 2179512"/>
              <a:gd name="connsiteX77" fmla="*/ 2480148 w 2480148"/>
              <a:gd name="connsiteY77" fmla="*/ 249382 h 2179512"/>
              <a:gd name="connsiteX78" fmla="*/ 2438585 w 2480148"/>
              <a:gd name="connsiteY78" fmla="*/ 221673 h 2179512"/>
              <a:gd name="connsiteX79" fmla="*/ 2300039 w 2480148"/>
              <a:gd name="connsiteY79" fmla="*/ 249382 h 2179512"/>
              <a:gd name="connsiteX80" fmla="*/ 2189203 w 2480148"/>
              <a:gd name="connsiteY80" fmla="*/ 277091 h 2179512"/>
              <a:gd name="connsiteX81" fmla="*/ 2147639 w 2480148"/>
              <a:gd name="connsiteY81" fmla="*/ 290945 h 2179512"/>
              <a:gd name="connsiteX82" fmla="*/ 2036803 w 2480148"/>
              <a:gd name="connsiteY82" fmla="*/ 318654 h 2179512"/>
              <a:gd name="connsiteX83" fmla="*/ 1981385 w 2480148"/>
              <a:gd name="connsiteY83" fmla="*/ 304800 h 21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480148" h="2179512">
                <a:moveTo>
                  <a:pt x="2064512" y="290945"/>
                </a:moveTo>
                <a:cubicBezTo>
                  <a:pt x="2018330" y="281709"/>
                  <a:pt x="1970646" y="278129"/>
                  <a:pt x="1925967" y="263236"/>
                </a:cubicBezTo>
                <a:cubicBezTo>
                  <a:pt x="1898258" y="254000"/>
                  <a:pt x="1869958" y="246375"/>
                  <a:pt x="1842839" y="235527"/>
                </a:cubicBezTo>
                <a:cubicBezTo>
                  <a:pt x="1819748" y="226291"/>
                  <a:pt x="1797388" y="214964"/>
                  <a:pt x="1773567" y="207818"/>
                </a:cubicBezTo>
                <a:cubicBezTo>
                  <a:pt x="1751012" y="201051"/>
                  <a:pt x="1727385" y="198581"/>
                  <a:pt x="1704294" y="193963"/>
                </a:cubicBezTo>
                <a:cubicBezTo>
                  <a:pt x="1695058" y="180109"/>
                  <a:pt x="1683348" y="167616"/>
                  <a:pt x="1676585" y="152400"/>
                </a:cubicBezTo>
                <a:cubicBezTo>
                  <a:pt x="1643194" y="77270"/>
                  <a:pt x="1670223" y="80808"/>
                  <a:pt x="1621167" y="41563"/>
                </a:cubicBezTo>
                <a:cubicBezTo>
                  <a:pt x="1608165" y="31161"/>
                  <a:pt x="1594908" y="20413"/>
                  <a:pt x="1579603" y="13854"/>
                </a:cubicBezTo>
                <a:cubicBezTo>
                  <a:pt x="1562101" y="6353"/>
                  <a:pt x="1542658" y="4618"/>
                  <a:pt x="1524185" y="0"/>
                </a:cubicBezTo>
                <a:cubicBezTo>
                  <a:pt x="1464149" y="4618"/>
                  <a:pt x="1401973" y="-2688"/>
                  <a:pt x="1344076" y="13854"/>
                </a:cubicBezTo>
                <a:cubicBezTo>
                  <a:pt x="1330034" y="17866"/>
                  <a:pt x="1330221" y="40814"/>
                  <a:pt x="1330221" y="55418"/>
                </a:cubicBezTo>
                <a:cubicBezTo>
                  <a:pt x="1330221" y="161531"/>
                  <a:pt x="1326917" y="373058"/>
                  <a:pt x="1357930" y="512618"/>
                </a:cubicBezTo>
                <a:cubicBezTo>
                  <a:pt x="1361098" y="526874"/>
                  <a:pt x="1367167" y="540327"/>
                  <a:pt x="1371785" y="554182"/>
                </a:cubicBezTo>
                <a:cubicBezTo>
                  <a:pt x="1367167" y="572655"/>
                  <a:pt x="1363161" y="591291"/>
                  <a:pt x="1357930" y="609600"/>
                </a:cubicBezTo>
                <a:cubicBezTo>
                  <a:pt x="1353918" y="623642"/>
                  <a:pt x="1344076" y="636559"/>
                  <a:pt x="1344076" y="651163"/>
                </a:cubicBezTo>
                <a:cubicBezTo>
                  <a:pt x="1344076" y="665767"/>
                  <a:pt x="1351399" y="679665"/>
                  <a:pt x="1357930" y="692727"/>
                </a:cubicBezTo>
                <a:cubicBezTo>
                  <a:pt x="1377219" y="731306"/>
                  <a:pt x="1396561" y="745213"/>
                  <a:pt x="1427203" y="775854"/>
                </a:cubicBezTo>
                <a:cubicBezTo>
                  <a:pt x="1436439" y="803563"/>
                  <a:pt x="1450110" y="830171"/>
                  <a:pt x="1454912" y="858982"/>
                </a:cubicBezTo>
                <a:cubicBezTo>
                  <a:pt x="1459530" y="886691"/>
                  <a:pt x="1456204" y="916983"/>
                  <a:pt x="1468767" y="942109"/>
                </a:cubicBezTo>
                <a:cubicBezTo>
                  <a:pt x="1476214" y="957002"/>
                  <a:pt x="1496476" y="960582"/>
                  <a:pt x="1510330" y="969818"/>
                </a:cubicBezTo>
                <a:cubicBezTo>
                  <a:pt x="1501094" y="997527"/>
                  <a:pt x="1499598" y="1029178"/>
                  <a:pt x="1482621" y="1052945"/>
                </a:cubicBezTo>
                <a:cubicBezTo>
                  <a:pt x="1474133" y="1064829"/>
                  <a:pt x="1455491" y="1064579"/>
                  <a:pt x="1441057" y="1066800"/>
                </a:cubicBezTo>
                <a:cubicBezTo>
                  <a:pt x="1395185" y="1073857"/>
                  <a:pt x="1348694" y="1076036"/>
                  <a:pt x="1302512" y="1080654"/>
                </a:cubicBezTo>
                <a:cubicBezTo>
                  <a:pt x="1297894" y="1140690"/>
                  <a:pt x="1304172" y="1202582"/>
                  <a:pt x="1288657" y="1260763"/>
                </a:cubicBezTo>
                <a:cubicBezTo>
                  <a:pt x="1284389" y="1276769"/>
                  <a:pt x="1219524" y="1300578"/>
                  <a:pt x="1205530" y="1302327"/>
                </a:cubicBezTo>
                <a:cubicBezTo>
                  <a:pt x="1145781" y="1309796"/>
                  <a:pt x="1085457" y="1311564"/>
                  <a:pt x="1025421" y="1316182"/>
                </a:cubicBezTo>
                <a:cubicBezTo>
                  <a:pt x="1020803" y="1394691"/>
                  <a:pt x="1032616" y="1475933"/>
                  <a:pt x="1011567" y="1551709"/>
                </a:cubicBezTo>
                <a:cubicBezTo>
                  <a:pt x="1006471" y="1570056"/>
                  <a:pt x="975189" y="1565563"/>
                  <a:pt x="956148" y="1565563"/>
                </a:cubicBezTo>
                <a:cubicBezTo>
                  <a:pt x="905139" y="1565563"/>
                  <a:pt x="854548" y="1556327"/>
                  <a:pt x="803748" y="1551709"/>
                </a:cubicBezTo>
                <a:cubicBezTo>
                  <a:pt x="692910" y="1477816"/>
                  <a:pt x="826842" y="1574802"/>
                  <a:pt x="734476" y="1482436"/>
                </a:cubicBezTo>
                <a:cubicBezTo>
                  <a:pt x="722702" y="1470662"/>
                  <a:pt x="706767" y="1463963"/>
                  <a:pt x="692912" y="1454727"/>
                </a:cubicBezTo>
                <a:cubicBezTo>
                  <a:pt x="626932" y="1355757"/>
                  <a:pt x="669802" y="1379677"/>
                  <a:pt x="582076" y="1357745"/>
                </a:cubicBezTo>
                <a:cubicBezTo>
                  <a:pt x="568221" y="1362363"/>
                  <a:pt x="549000" y="1359716"/>
                  <a:pt x="540512" y="1371600"/>
                </a:cubicBezTo>
                <a:cubicBezTo>
                  <a:pt x="523535" y="1395367"/>
                  <a:pt x="522039" y="1427018"/>
                  <a:pt x="512803" y="1454727"/>
                </a:cubicBezTo>
                <a:cubicBezTo>
                  <a:pt x="508185" y="1468582"/>
                  <a:pt x="511099" y="1488190"/>
                  <a:pt x="498948" y="1496291"/>
                </a:cubicBezTo>
                <a:lnTo>
                  <a:pt x="457385" y="1524000"/>
                </a:lnTo>
                <a:cubicBezTo>
                  <a:pt x="443530" y="1519382"/>
                  <a:pt x="426148" y="1520472"/>
                  <a:pt x="415821" y="1510145"/>
                </a:cubicBezTo>
                <a:cubicBezTo>
                  <a:pt x="405495" y="1499819"/>
                  <a:pt x="401967" y="1483186"/>
                  <a:pt x="401967" y="1468582"/>
                </a:cubicBezTo>
                <a:cubicBezTo>
                  <a:pt x="401967" y="1422170"/>
                  <a:pt x="403071" y="1374663"/>
                  <a:pt x="415821" y="1330036"/>
                </a:cubicBezTo>
                <a:cubicBezTo>
                  <a:pt x="422165" y="1307834"/>
                  <a:pt x="443964" y="1293408"/>
                  <a:pt x="457385" y="1274618"/>
                </a:cubicBezTo>
                <a:cubicBezTo>
                  <a:pt x="467063" y="1261068"/>
                  <a:pt x="475858" y="1246909"/>
                  <a:pt x="485094" y="1233054"/>
                </a:cubicBezTo>
                <a:cubicBezTo>
                  <a:pt x="475858" y="1209963"/>
                  <a:pt x="473306" y="1182887"/>
                  <a:pt x="457385" y="1163782"/>
                </a:cubicBezTo>
                <a:cubicBezTo>
                  <a:pt x="448036" y="1152563"/>
                  <a:pt x="429863" y="1153939"/>
                  <a:pt x="415821" y="1149927"/>
                </a:cubicBezTo>
                <a:cubicBezTo>
                  <a:pt x="294045" y="1115134"/>
                  <a:pt x="418496" y="1155438"/>
                  <a:pt x="318839" y="1122218"/>
                </a:cubicBezTo>
                <a:cubicBezTo>
                  <a:pt x="221794" y="1133001"/>
                  <a:pt x="201643" y="1108955"/>
                  <a:pt x="152585" y="1177636"/>
                </a:cubicBezTo>
                <a:cubicBezTo>
                  <a:pt x="140581" y="1194442"/>
                  <a:pt x="134112" y="1214581"/>
                  <a:pt x="124876" y="1233054"/>
                </a:cubicBezTo>
                <a:cubicBezTo>
                  <a:pt x="120258" y="1274618"/>
                  <a:pt x="126553" y="1318917"/>
                  <a:pt x="111021" y="1357745"/>
                </a:cubicBezTo>
                <a:cubicBezTo>
                  <a:pt x="105597" y="1371305"/>
                  <a:pt x="80861" y="1362477"/>
                  <a:pt x="69457" y="1371600"/>
                </a:cubicBezTo>
                <a:cubicBezTo>
                  <a:pt x="56455" y="1382002"/>
                  <a:pt x="53522" y="1401389"/>
                  <a:pt x="41748" y="1413163"/>
                </a:cubicBezTo>
                <a:cubicBezTo>
                  <a:pt x="29974" y="1424937"/>
                  <a:pt x="14039" y="1431636"/>
                  <a:pt x="185" y="1440873"/>
                </a:cubicBezTo>
                <a:cubicBezTo>
                  <a:pt x="1265" y="1461388"/>
                  <a:pt x="-8990" y="1711130"/>
                  <a:pt x="41748" y="1787236"/>
                </a:cubicBezTo>
                <a:cubicBezTo>
                  <a:pt x="144520" y="1941391"/>
                  <a:pt x="48361" y="1834012"/>
                  <a:pt x="138730" y="1884218"/>
                </a:cubicBezTo>
                <a:cubicBezTo>
                  <a:pt x="167841" y="1900391"/>
                  <a:pt x="221857" y="1939636"/>
                  <a:pt x="221857" y="1939636"/>
                </a:cubicBezTo>
                <a:cubicBezTo>
                  <a:pt x="246488" y="1976581"/>
                  <a:pt x="254205" y="1994043"/>
                  <a:pt x="291130" y="2022763"/>
                </a:cubicBezTo>
                <a:cubicBezTo>
                  <a:pt x="317417" y="2043209"/>
                  <a:pt x="350708" y="2054634"/>
                  <a:pt x="374257" y="2078182"/>
                </a:cubicBezTo>
                <a:cubicBezTo>
                  <a:pt x="409963" y="2113886"/>
                  <a:pt x="417878" y="2130062"/>
                  <a:pt x="485094" y="2133600"/>
                </a:cubicBezTo>
                <a:lnTo>
                  <a:pt x="748330" y="2147454"/>
                </a:lnTo>
                <a:cubicBezTo>
                  <a:pt x="901693" y="2198575"/>
                  <a:pt x="802306" y="2176985"/>
                  <a:pt x="1053130" y="2161309"/>
                </a:cubicBezTo>
                <a:cubicBezTo>
                  <a:pt x="1090171" y="2155135"/>
                  <a:pt x="1166816" y="2143278"/>
                  <a:pt x="1205530" y="2133600"/>
                </a:cubicBezTo>
                <a:cubicBezTo>
                  <a:pt x="1246299" y="2123408"/>
                  <a:pt x="1262864" y="2111860"/>
                  <a:pt x="1302512" y="2092036"/>
                </a:cubicBezTo>
                <a:lnTo>
                  <a:pt x="1357930" y="2008909"/>
                </a:lnTo>
                <a:cubicBezTo>
                  <a:pt x="1391247" y="1958933"/>
                  <a:pt x="1411822" y="1922182"/>
                  <a:pt x="1468767" y="1884218"/>
                </a:cubicBezTo>
                <a:cubicBezTo>
                  <a:pt x="1527514" y="1845053"/>
                  <a:pt x="1495437" y="1863956"/>
                  <a:pt x="1565748" y="1828800"/>
                </a:cubicBezTo>
                <a:cubicBezTo>
                  <a:pt x="1645158" y="1709683"/>
                  <a:pt x="1539420" y="1849862"/>
                  <a:pt x="1635021" y="1773382"/>
                </a:cubicBezTo>
                <a:cubicBezTo>
                  <a:pt x="1724549" y="1701760"/>
                  <a:pt x="1599819" y="1752789"/>
                  <a:pt x="1704294" y="1717963"/>
                </a:cubicBezTo>
                <a:cubicBezTo>
                  <a:pt x="1722767" y="1727200"/>
                  <a:pt x="1739218" y="1743111"/>
                  <a:pt x="1759712" y="1745673"/>
                </a:cubicBezTo>
                <a:cubicBezTo>
                  <a:pt x="1822001" y="1753459"/>
                  <a:pt x="1865763" y="1681185"/>
                  <a:pt x="1898257" y="1648691"/>
                </a:cubicBezTo>
                <a:cubicBezTo>
                  <a:pt x="1907494" y="1639455"/>
                  <a:pt x="1918721" y="1631851"/>
                  <a:pt x="1925967" y="1620982"/>
                </a:cubicBezTo>
                <a:lnTo>
                  <a:pt x="1981385" y="1537854"/>
                </a:lnTo>
                <a:cubicBezTo>
                  <a:pt x="1983741" y="1497807"/>
                  <a:pt x="1970129" y="1305679"/>
                  <a:pt x="2022948" y="1233054"/>
                </a:cubicBezTo>
                <a:cubicBezTo>
                  <a:pt x="2045997" y="1201362"/>
                  <a:pt x="2068900" y="1162319"/>
                  <a:pt x="2106076" y="1149927"/>
                </a:cubicBezTo>
                <a:lnTo>
                  <a:pt x="2147639" y="1136073"/>
                </a:lnTo>
                <a:cubicBezTo>
                  <a:pt x="2231869" y="1079918"/>
                  <a:pt x="2142376" y="1132850"/>
                  <a:pt x="2244621" y="1094509"/>
                </a:cubicBezTo>
                <a:cubicBezTo>
                  <a:pt x="2269258" y="1085270"/>
                  <a:pt x="2319679" y="1057361"/>
                  <a:pt x="2341603" y="1039091"/>
                </a:cubicBezTo>
                <a:cubicBezTo>
                  <a:pt x="2356655" y="1026548"/>
                  <a:pt x="2369312" y="1011382"/>
                  <a:pt x="2383167" y="997527"/>
                </a:cubicBezTo>
                <a:cubicBezTo>
                  <a:pt x="2371167" y="721544"/>
                  <a:pt x="2359169" y="695324"/>
                  <a:pt x="2383167" y="443345"/>
                </a:cubicBezTo>
                <a:cubicBezTo>
                  <a:pt x="2386890" y="404257"/>
                  <a:pt x="2404927" y="365513"/>
                  <a:pt x="2424730" y="332509"/>
                </a:cubicBezTo>
                <a:cubicBezTo>
                  <a:pt x="2441864" y="303953"/>
                  <a:pt x="2480148" y="249382"/>
                  <a:pt x="2480148" y="249382"/>
                </a:cubicBezTo>
                <a:cubicBezTo>
                  <a:pt x="2466294" y="240146"/>
                  <a:pt x="2455153" y="223330"/>
                  <a:pt x="2438585" y="221673"/>
                </a:cubicBezTo>
                <a:cubicBezTo>
                  <a:pt x="2373376" y="215152"/>
                  <a:pt x="2351907" y="235236"/>
                  <a:pt x="2300039" y="249382"/>
                </a:cubicBezTo>
                <a:cubicBezTo>
                  <a:pt x="2263299" y="259402"/>
                  <a:pt x="2225944" y="267071"/>
                  <a:pt x="2189203" y="277091"/>
                </a:cubicBezTo>
                <a:cubicBezTo>
                  <a:pt x="2175114" y="280934"/>
                  <a:pt x="2161807" y="287403"/>
                  <a:pt x="2147639" y="290945"/>
                </a:cubicBezTo>
                <a:lnTo>
                  <a:pt x="2036803" y="318654"/>
                </a:lnTo>
                <a:cubicBezTo>
                  <a:pt x="1990858" y="303340"/>
                  <a:pt x="2009843" y="304800"/>
                  <a:pt x="1981385" y="304800"/>
                </a:cubicBezTo>
              </a:path>
            </a:pathLst>
          </a:cu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98093" y="1500630"/>
            <a:ext cx="226465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sz="2800" b="1" dirty="0" smtClean="0"/>
              <a:t>Горно-лесная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48400" y="2300849"/>
            <a:ext cx="3031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Лесостепная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99503" y="5157192"/>
            <a:ext cx="1439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С</a:t>
            </a:r>
            <a:r>
              <a:rPr lang="ru-RU" sz="2800" b="1" dirty="0" smtClean="0"/>
              <a:t>тепная</a:t>
            </a:r>
            <a:endParaRPr lang="ru-RU" sz="2800" b="1" dirty="0"/>
          </a:p>
        </p:txBody>
      </p:sp>
      <p:sp>
        <p:nvSpPr>
          <p:cNvPr id="13" name="Полилиния 12"/>
          <p:cNvSpPr/>
          <p:nvPr/>
        </p:nvSpPr>
        <p:spPr>
          <a:xfrm>
            <a:off x="3301629" y="1577147"/>
            <a:ext cx="2999958" cy="3286454"/>
          </a:xfrm>
          <a:custGeom>
            <a:avLst/>
            <a:gdLst>
              <a:gd name="connsiteX0" fmla="*/ 1505898 w 2999958"/>
              <a:gd name="connsiteY0" fmla="*/ 265508 h 3286454"/>
              <a:gd name="connsiteX1" fmla="*/ 1575171 w 2999958"/>
              <a:gd name="connsiteY1" fmla="*/ 154671 h 3286454"/>
              <a:gd name="connsiteX2" fmla="*/ 1644444 w 2999958"/>
              <a:gd name="connsiteY2" fmla="*/ 57689 h 3286454"/>
              <a:gd name="connsiteX3" fmla="*/ 1727571 w 2999958"/>
              <a:gd name="connsiteY3" fmla="*/ 2271 h 3286454"/>
              <a:gd name="connsiteX4" fmla="*/ 2060080 w 2999958"/>
              <a:gd name="connsiteY4" fmla="*/ 16126 h 3286454"/>
              <a:gd name="connsiteX5" fmla="*/ 2087789 w 2999958"/>
              <a:gd name="connsiteY5" fmla="*/ 99253 h 3286454"/>
              <a:gd name="connsiteX6" fmla="*/ 2101644 w 2999958"/>
              <a:gd name="connsiteY6" fmla="*/ 265508 h 3286454"/>
              <a:gd name="connsiteX7" fmla="*/ 2143207 w 2999958"/>
              <a:gd name="connsiteY7" fmla="*/ 293217 h 3286454"/>
              <a:gd name="connsiteX8" fmla="*/ 2170916 w 2999958"/>
              <a:gd name="connsiteY8" fmla="*/ 334780 h 3286454"/>
              <a:gd name="connsiteX9" fmla="*/ 2240189 w 2999958"/>
              <a:gd name="connsiteY9" fmla="*/ 404053 h 3286454"/>
              <a:gd name="connsiteX10" fmla="*/ 2281753 w 2999958"/>
              <a:gd name="connsiteY10" fmla="*/ 445617 h 3286454"/>
              <a:gd name="connsiteX11" fmla="*/ 2351026 w 2999958"/>
              <a:gd name="connsiteY11" fmla="*/ 528744 h 3286454"/>
              <a:gd name="connsiteX12" fmla="*/ 2392589 w 2999958"/>
              <a:gd name="connsiteY12" fmla="*/ 556453 h 3286454"/>
              <a:gd name="connsiteX13" fmla="*/ 2461862 w 2999958"/>
              <a:gd name="connsiteY13" fmla="*/ 681144 h 3286454"/>
              <a:gd name="connsiteX14" fmla="*/ 2448007 w 2999958"/>
              <a:gd name="connsiteY14" fmla="*/ 916671 h 3286454"/>
              <a:gd name="connsiteX15" fmla="*/ 2434153 w 2999958"/>
              <a:gd name="connsiteY15" fmla="*/ 958235 h 3286454"/>
              <a:gd name="connsiteX16" fmla="*/ 2420298 w 2999958"/>
              <a:gd name="connsiteY16" fmla="*/ 1055217 h 3286454"/>
              <a:gd name="connsiteX17" fmla="*/ 2337171 w 2999958"/>
              <a:gd name="connsiteY17" fmla="*/ 1069071 h 3286454"/>
              <a:gd name="connsiteX18" fmla="*/ 2295607 w 2999958"/>
              <a:gd name="connsiteY18" fmla="*/ 1096780 h 3286454"/>
              <a:gd name="connsiteX19" fmla="*/ 2212480 w 2999958"/>
              <a:gd name="connsiteY19" fmla="*/ 1179908 h 3286454"/>
              <a:gd name="connsiteX20" fmla="*/ 2198626 w 2999958"/>
              <a:gd name="connsiteY20" fmla="*/ 1221471 h 3286454"/>
              <a:gd name="connsiteX21" fmla="*/ 2254044 w 2999958"/>
              <a:gd name="connsiteY21" fmla="*/ 1304598 h 3286454"/>
              <a:gd name="connsiteX22" fmla="*/ 2254044 w 2999958"/>
              <a:gd name="connsiteY22" fmla="*/ 1526271 h 3286454"/>
              <a:gd name="connsiteX23" fmla="*/ 2226335 w 2999958"/>
              <a:gd name="connsiteY23" fmla="*/ 1567835 h 3286454"/>
              <a:gd name="connsiteX24" fmla="*/ 2184771 w 2999958"/>
              <a:gd name="connsiteY24" fmla="*/ 1623253 h 3286454"/>
              <a:gd name="connsiteX25" fmla="*/ 2184771 w 2999958"/>
              <a:gd name="connsiteY25" fmla="*/ 1872635 h 3286454"/>
              <a:gd name="connsiteX26" fmla="*/ 2226335 w 2999958"/>
              <a:gd name="connsiteY26" fmla="*/ 1886489 h 3286454"/>
              <a:gd name="connsiteX27" fmla="*/ 2281753 w 2999958"/>
              <a:gd name="connsiteY27" fmla="*/ 1900344 h 3286454"/>
              <a:gd name="connsiteX28" fmla="*/ 2489571 w 2999958"/>
              <a:gd name="connsiteY28" fmla="*/ 1955762 h 3286454"/>
              <a:gd name="connsiteX29" fmla="*/ 2932916 w 2999958"/>
              <a:gd name="connsiteY29" fmla="*/ 1955762 h 3286454"/>
              <a:gd name="connsiteX30" fmla="*/ 2891353 w 2999958"/>
              <a:gd name="connsiteY30" fmla="*/ 2052744 h 3286454"/>
              <a:gd name="connsiteX31" fmla="*/ 2905207 w 2999958"/>
              <a:gd name="connsiteY31" fmla="*/ 2232853 h 3286454"/>
              <a:gd name="connsiteX32" fmla="*/ 2932916 w 2999958"/>
              <a:gd name="connsiteY32" fmla="*/ 2496089 h 3286454"/>
              <a:gd name="connsiteX33" fmla="*/ 2808226 w 2999958"/>
              <a:gd name="connsiteY33" fmla="*/ 2565362 h 3286454"/>
              <a:gd name="connsiteX34" fmla="*/ 2752807 w 2999958"/>
              <a:gd name="connsiteY34" fmla="*/ 2593071 h 3286454"/>
              <a:gd name="connsiteX35" fmla="*/ 2669680 w 2999958"/>
              <a:gd name="connsiteY35" fmla="*/ 2620780 h 3286454"/>
              <a:gd name="connsiteX36" fmla="*/ 2628116 w 2999958"/>
              <a:gd name="connsiteY36" fmla="*/ 2634635 h 3286454"/>
              <a:gd name="connsiteX37" fmla="*/ 2614262 w 2999958"/>
              <a:gd name="connsiteY37" fmla="*/ 2676198 h 3286454"/>
              <a:gd name="connsiteX38" fmla="*/ 2544989 w 2999958"/>
              <a:gd name="connsiteY38" fmla="*/ 2731617 h 3286454"/>
              <a:gd name="connsiteX39" fmla="*/ 2461862 w 2999958"/>
              <a:gd name="connsiteY39" fmla="*/ 2759326 h 3286454"/>
              <a:gd name="connsiteX40" fmla="*/ 2060080 w 2999958"/>
              <a:gd name="connsiteY40" fmla="*/ 2745471 h 3286454"/>
              <a:gd name="connsiteX41" fmla="*/ 2018516 w 2999958"/>
              <a:gd name="connsiteY41" fmla="*/ 2717762 h 3286454"/>
              <a:gd name="connsiteX42" fmla="*/ 1949244 w 2999958"/>
              <a:gd name="connsiteY42" fmla="*/ 2703908 h 3286454"/>
              <a:gd name="connsiteX43" fmla="*/ 1866116 w 2999958"/>
              <a:gd name="connsiteY43" fmla="*/ 2676198 h 3286454"/>
              <a:gd name="connsiteX44" fmla="*/ 1381207 w 2999958"/>
              <a:gd name="connsiteY44" fmla="*/ 2676198 h 3286454"/>
              <a:gd name="connsiteX45" fmla="*/ 1339644 w 2999958"/>
              <a:gd name="connsiteY45" fmla="*/ 2662344 h 3286454"/>
              <a:gd name="connsiteX46" fmla="*/ 1284226 w 2999958"/>
              <a:gd name="connsiteY46" fmla="*/ 2648489 h 3286454"/>
              <a:gd name="connsiteX47" fmla="*/ 1242662 w 2999958"/>
              <a:gd name="connsiteY47" fmla="*/ 2620780 h 3286454"/>
              <a:gd name="connsiteX48" fmla="*/ 1173389 w 2999958"/>
              <a:gd name="connsiteY48" fmla="*/ 2606926 h 3286454"/>
              <a:gd name="connsiteX49" fmla="*/ 1131826 w 2999958"/>
              <a:gd name="connsiteY49" fmla="*/ 2593071 h 3286454"/>
              <a:gd name="connsiteX50" fmla="*/ 1062553 w 2999958"/>
              <a:gd name="connsiteY50" fmla="*/ 2551508 h 3286454"/>
              <a:gd name="connsiteX51" fmla="*/ 993280 w 2999958"/>
              <a:gd name="connsiteY51" fmla="*/ 2509944 h 3286454"/>
              <a:gd name="connsiteX52" fmla="*/ 951716 w 2999958"/>
              <a:gd name="connsiteY52" fmla="*/ 2482235 h 3286454"/>
              <a:gd name="connsiteX53" fmla="*/ 799316 w 2999958"/>
              <a:gd name="connsiteY53" fmla="*/ 2509944 h 3286454"/>
              <a:gd name="connsiteX54" fmla="*/ 702335 w 2999958"/>
              <a:gd name="connsiteY54" fmla="*/ 2606926 h 3286454"/>
              <a:gd name="connsiteX55" fmla="*/ 674626 w 2999958"/>
              <a:gd name="connsiteY55" fmla="*/ 2662344 h 3286454"/>
              <a:gd name="connsiteX56" fmla="*/ 646916 w 2999958"/>
              <a:gd name="connsiteY56" fmla="*/ 2690053 h 3286454"/>
              <a:gd name="connsiteX57" fmla="*/ 605353 w 2999958"/>
              <a:gd name="connsiteY57" fmla="*/ 2773180 h 3286454"/>
              <a:gd name="connsiteX58" fmla="*/ 591498 w 2999958"/>
              <a:gd name="connsiteY58" fmla="*/ 2814744 h 3286454"/>
              <a:gd name="connsiteX59" fmla="*/ 452953 w 2999958"/>
              <a:gd name="connsiteY59" fmla="*/ 2939435 h 3286454"/>
              <a:gd name="connsiteX60" fmla="*/ 383680 w 2999958"/>
              <a:gd name="connsiteY60" fmla="*/ 2980998 h 3286454"/>
              <a:gd name="connsiteX61" fmla="*/ 355971 w 2999958"/>
              <a:gd name="connsiteY61" fmla="*/ 3022562 h 3286454"/>
              <a:gd name="connsiteX62" fmla="*/ 286698 w 2999958"/>
              <a:gd name="connsiteY62" fmla="*/ 3036417 h 3286454"/>
              <a:gd name="connsiteX63" fmla="*/ 245135 w 2999958"/>
              <a:gd name="connsiteY63" fmla="*/ 3050271 h 3286454"/>
              <a:gd name="connsiteX64" fmla="*/ 203571 w 2999958"/>
              <a:gd name="connsiteY64" fmla="*/ 3077980 h 3286454"/>
              <a:gd name="connsiteX65" fmla="*/ 175862 w 2999958"/>
              <a:gd name="connsiteY65" fmla="*/ 3119544 h 3286454"/>
              <a:gd name="connsiteX66" fmla="*/ 217426 w 2999958"/>
              <a:gd name="connsiteY66" fmla="*/ 3216526 h 3286454"/>
              <a:gd name="connsiteX67" fmla="*/ 231280 w 2999958"/>
              <a:gd name="connsiteY67" fmla="*/ 3258089 h 3286454"/>
              <a:gd name="connsiteX68" fmla="*/ 189716 w 2999958"/>
              <a:gd name="connsiteY68" fmla="*/ 3285798 h 3286454"/>
              <a:gd name="connsiteX69" fmla="*/ 23462 w 2999958"/>
              <a:gd name="connsiteY69" fmla="*/ 3271944 h 3286454"/>
              <a:gd name="connsiteX70" fmla="*/ 23462 w 2999958"/>
              <a:gd name="connsiteY70" fmla="*/ 2980998 h 3286454"/>
              <a:gd name="connsiteX71" fmla="*/ 37316 w 2999958"/>
              <a:gd name="connsiteY71" fmla="*/ 2939435 h 3286454"/>
              <a:gd name="connsiteX72" fmla="*/ 65026 w 2999958"/>
              <a:gd name="connsiteY72" fmla="*/ 2897871 h 3286454"/>
              <a:gd name="connsiteX73" fmla="*/ 92735 w 2999958"/>
              <a:gd name="connsiteY73" fmla="*/ 2800889 h 3286454"/>
              <a:gd name="connsiteX74" fmla="*/ 120444 w 2999958"/>
              <a:gd name="connsiteY74" fmla="*/ 2717762 h 3286454"/>
              <a:gd name="connsiteX75" fmla="*/ 175862 w 2999958"/>
              <a:gd name="connsiteY75" fmla="*/ 2676198 h 3286454"/>
              <a:gd name="connsiteX76" fmla="*/ 203571 w 2999958"/>
              <a:gd name="connsiteY76" fmla="*/ 2634635 h 3286454"/>
              <a:gd name="connsiteX77" fmla="*/ 342116 w 2999958"/>
              <a:gd name="connsiteY77" fmla="*/ 2551508 h 3286454"/>
              <a:gd name="connsiteX78" fmla="*/ 383680 w 2999958"/>
              <a:gd name="connsiteY78" fmla="*/ 2537653 h 3286454"/>
              <a:gd name="connsiteX79" fmla="*/ 452953 w 2999958"/>
              <a:gd name="connsiteY79" fmla="*/ 2523798 h 3286454"/>
              <a:gd name="connsiteX80" fmla="*/ 619207 w 2999958"/>
              <a:gd name="connsiteY80" fmla="*/ 2482235 h 3286454"/>
              <a:gd name="connsiteX81" fmla="*/ 660771 w 2999958"/>
              <a:gd name="connsiteY81" fmla="*/ 2468380 h 3286454"/>
              <a:gd name="connsiteX82" fmla="*/ 688480 w 2999958"/>
              <a:gd name="connsiteY82" fmla="*/ 2426817 h 3286454"/>
              <a:gd name="connsiteX83" fmla="*/ 646916 w 2999958"/>
              <a:gd name="connsiteY83" fmla="*/ 2218998 h 3286454"/>
              <a:gd name="connsiteX84" fmla="*/ 633062 w 2999958"/>
              <a:gd name="connsiteY84" fmla="*/ 2177435 h 3286454"/>
              <a:gd name="connsiteX85" fmla="*/ 646916 w 2999958"/>
              <a:gd name="connsiteY85" fmla="*/ 1983471 h 3286454"/>
              <a:gd name="connsiteX86" fmla="*/ 702335 w 2999958"/>
              <a:gd name="connsiteY86" fmla="*/ 1914198 h 3286454"/>
              <a:gd name="connsiteX87" fmla="*/ 730044 w 2999958"/>
              <a:gd name="connsiteY87" fmla="*/ 1872635 h 3286454"/>
              <a:gd name="connsiteX88" fmla="*/ 743898 w 2999958"/>
              <a:gd name="connsiteY88" fmla="*/ 1831071 h 3286454"/>
              <a:gd name="connsiteX89" fmla="*/ 757753 w 2999958"/>
              <a:gd name="connsiteY89" fmla="*/ 1595544 h 3286454"/>
              <a:gd name="connsiteX90" fmla="*/ 813171 w 2999958"/>
              <a:gd name="connsiteY90" fmla="*/ 1581689 h 3286454"/>
              <a:gd name="connsiteX91" fmla="*/ 965571 w 2999958"/>
              <a:gd name="connsiteY91" fmla="*/ 1553980 h 3286454"/>
              <a:gd name="connsiteX92" fmla="*/ 979426 w 2999958"/>
              <a:gd name="connsiteY92" fmla="*/ 1512417 h 3286454"/>
              <a:gd name="connsiteX93" fmla="*/ 1020989 w 2999958"/>
              <a:gd name="connsiteY93" fmla="*/ 1415435 h 3286454"/>
              <a:gd name="connsiteX94" fmla="*/ 1048698 w 2999958"/>
              <a:gd name="connsiteY94" fmla="*/ 1290744 h 3286454"/>
              <a:gd name="connsiteX95" fmla="*/ 1062553 w 2999958"/>
              <a:gd name="connsiteY95" fmla="*/ 1152198 h 3286454"/>
              <a:gd name="connsiteX96" fmla="*/ 1131826 w 2999958"/>
              <a:gd name="connsiteY96" fmla="*/ 1027508 h 3286454"/>
              <a:gd name="connsiteX97" fmla="*/ 1173389 w 2999958"/>
              <a:gd name="connsiteY97" fmla="*/ 1013653 h 3286454"/>
              <a:gd name="connsiteX98" fmla="*/ 1256516 w 2999958"/>
              <a:gd name="connsiteY98" fmla="*/ 972089 h 3286454"/>
              <a:gd name="connsiteX99" fmla="*/ 1339644 w 2999958"/>
              <a:gd name="connsiteY99" fmla="*/ 916671 h 3286454"/>
              <a:gd name="connsiteX100" fmla="*/ 1408916 w 2999958"/>
              <a:gd name="connsiteY100" fmla="*/ 847398 h 3286454"/>
              <a:gd name="connsiteX101" fmla="*/ 1450480 w 2999958"/>
              <a:gd name="connsiteY101" fmla="*/ 819689 h 3286454"/>
              <a:gd name="connsiteX102" fmla="*/ 1478189 w 2999958"/>
              <a:gd name="connsiteY102" fmla="*/ 223944 h 3286454"/>
              <a:gd name="connsiteX103" fmla="*/ 1492044 w 2999958"/>
              <a:gd name="connsiteY103" fmla="*/ 182380 h 3286454"/>
              <a:gd name="connsiteX104" fmla="*/ 1561316 w 2999958"/>
              <a:gd name="connsiteY104" fmla="*/ 182380 h 328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2999958" h="3286454">
                <a:moveTo>
                  <a:pt x="1505898" y="265508"/>
                </a:moveTo>
                <a:cubicBezTo>
                  <a:pt x="1528989" y="228562"/>
                  <a:pt x="1555687" y="193639"/>
                  <a:pt x="1575171" y="154671"/>
                </a:cubicBezTo>
                <a:cubicBezTo>
                  <a:pt x="1600878" y="103257"/>
                  <a:pt x="1598488" y="93432"/>
                  <a:pt x="1644444" y="57689"/>
                </a:cubicBezTo>
                <a:cubicBezTo>
                  <a:pt x="1670731" y="37243"/>
                  <a:pt x="1727571" y="2271"/>
                  <a:pt x="1727571" y="2271"/>
                </a:cubicBezTo>
                <a:cubicBezTo>
                  <a:pt x="1838407" y="6889"/>
                  <a:pt x="1952962" y="-12714"/>
                  <a:pt x="2060080" y="16126"/>
                </a:cubicBezTo>
                <a:cubicBezTo>
                  <a:pt x="2088284" y="23719"/>
                  <a:pt x="2087789" y="99253"/>
                  <a:pt x="2087789" y="99253"/>
                </a:cubicBezTo>
                <a:cubicBezTo>
                  <a:pt x="2092407" y="154671"/>
                  <a:pt x="2086367" y="212037"/>
                  <a:pt x="2101644" y="265508"/>
                </a:cubicBezTo>
                <a:cubicBezTo>
                  <a:pt x="2106218" y="281518"/>
                  <a:pt x="2131433" y="281443"/>
                  <a:pt x="2143207" y="293217"/>
                </a:cubicBezTo>
                <a:cubicBezTo>
                  <a:pt x="2154981" y="304991"/>
                  <a:pt x="2159951" y="322249"/>
                  <a:pt x="2170916" y="334780"/>
                </a:cubicBezTo>
                <a:cubicBezTo>
                  <a:pt x="2192420" y="359356"/>
                  <a:pt x="2217098" y="380962"/>
                  <a:pt x="2240189" y="404053"/>
                </a:cubicBezTo>
                <a:cubicBezTo>
                  <a:pt x="2254044" y="417908"/>
                  <a:pt x="2269997" y="429942"/>
                  <a:pt x="2281753" y="445617"/>
                </a:cubicBezTo>
                <a:cubicBezTo>
                  <a:pt x="2301966" y="472568"/>
                  <a:pt x="2323499" y="506723"/>
                  <a:pt x="2351026" y="528744"/>
                </a:cubicBezTo>
                <a:cubicBezTo>
                  <a:pt x="2364028" y="539146"/>
                  <a:pt x="2378735" y="547217"/>
                  <a:pt x="2392589" y="556453"/>
                </a:cubicBezTo>
                <a:cubicBezTo>
                  <a:pt x="2456108" y="651731"/>
                  <a:pt x="2437476" y="607987"/>
                  <a:pt x="2461862" y="681144"/>
                </a:cubicBezTo>
                <a:cubicBezTo>
                  <a:pt x="2457244" y="759653"/>
                  <a:pt x="2455832" y="838417"/>
                  <a:pt x="2448007" y="916671"/>
                </a:cubicBezTo>
                <a:cubicBezTo>
                  <a:pt x="2446554" y="931203"/>
                  <a:pt x="2437017" y="943915"/>
                  <a:pt x="2434153" y="958235"/>
                </a:cubicBezTo>
                <a:cubicBezTo>
                  <a:pt x="2427749" y="990256"/>
                  <a:pt x="2441802" y="1030641"/>
                  <a:pt x="2420298" y="1055217"/>
                </a:cubicBezTo>
                <a:cubicBezTo>
                  <a:pt x="2401800" y="1076358"/>
                  <a:pt x="2364880" y="1064453"/>
                  <a:pt x="2337171" y="1069071"/>
                </a:cubicBezTo>
                <a:cubicBezTo>
                  <a:pt x="2323316" y="1078307"/>
                  <a:pt x="2308052" y="1085718"/>
                  <a:pt x="2295607" y="1096780"/>
                </a:cubicBezTo>
                <a:cubicBezTo>
                  <a:pt x="2266319" y="1122814"/>
                  <a:pt x="2212480" y="1179908"/>
                  <a:pt x="2212480" y="1179908"/>
                </a:cubicBezTo>
                <a:cubicBezTo>
                  <a:pt x="2207862" y="1193762"/>
                  <a:pt x="2198626" y="1206867"/>
                  <a:pt x="2198626" y="1221471"/>
                </a:cubicBezTo>
                <a:cubicBezTo>
                  <a:pt x="2198626" y="1261574"/>
                  <a:pt x="2229053" y="1279607"/>
                  <a:pt x="2254044" y="1304598"/>
                </a:cubicBezTo>
                <a:cubicBezTo>
                  <a:pt x="2270001" y="1400347"/>
                  <a:pt x="2279823" y="1414558"/>
                  <a:pt x="2254044" y="1526271"/>
                </a:cubicBezTo>
                <a:cubicBezTo>
                  <a:pt x="2250300" y="1542496"/>
                  <a:pt x="2236013" y="1554285"/>
                  <a:pt x="2226335" y="1567835"/>
                </a:cubicBezTo>
                <a:cubicBezTo>
                  <a:pt x="2212914" y="1586625"/>
                  <a:pt x="2198626" y="1604780"/>
                  <a:pt x="2184771" y="1623253"/>
                </a:cubicBezTo>
                <a:cubicBezTo>
                  <a:pt x="2169509" y="1714824"/>
                  <a:pt x="2153270" y="1770259"/>
                  <a:pt x="2184771" y="1872635"/>
                </a:cubicBezTo>
                <a:cubicBezTo>
                  <a:pt x="2189066" y="1886593"/>
                  <a:pt x="2212293" y="1882477"/>
                  <a:pt x="2226335" y="1886489"/>
                </a:cubicBezTo>
                <a:cubicBezTo>
                  <a:pt x="2244644" y="1891720"/>
                  <a:pt x="2263554" y="1894744"/>
                  <a:pt x="2281753" y="1900344"/>
                </a:cubicBezTo>
                <a:cubicBezTo>
                  <a:pt x="2460606" y="1955376"/>
                  <a:pt x="2345588" y="1931766"/>
                  <a:pt x="2489571" y="1955762"/>
                </a:cubicBezTo>
                <a:cubicBezTo>
                  <a:pt x="2506025" y="1954939"/>
                  <a:pt x="2864628" y="1924722"/>
                  <a:pt x="2932916" y="1955762"/>
                </a:cubicBezTo>
                <a:cubicBezTo>
                  <a:pt x="2955803" y="1966165"/>
                  <a:pt x="2893964" y="2048828"/>
                  <a:pt x="2891353" y="2052744"/>
                </a:cubicBezTo>
                <a:cubicBezTo>
                  <a:pt x="2895971" y="2112780"/>
                  <a:pt x="2891416" y="2174240"/>
                  <a:pt x="2905207" y="2232853"/>
                </a:cubicBezTo>
                <a:cubicBezTo>
                  <a:pt x="2944544" y="2400036"/>
                  <a:pt x="3080249" y="2096186"/>
                  <a:pt x="2932916" y="2496089"/>
                </a:cubicBezTo>
                <a:cubicBezTo>
                  <a:pt x="2916039" y="2541897"/>
                  <a:pt x="2847002" y="2548744"/>
                  <a:pt x="2808226" y="2565362"/>
                </a:cubicBezTo>
                <a:cubicBezTo>
                  <a:pt x="2789243" y="2573498"/>
                  <a:pt x="2771983" y="2585401"/>
                  <a:pt x="2752807" y="2593071"/>
                </a:cubicBezTo>
                <a:cubicBezTo>
                  <a:pt x="2725688" y="2603918"/>
                  <a:pt x="2697389" y="2611544"/>
                  <a:pt x="2669680" y="2620780"/>
                </a:cubicBezTo>
                <a:lnTo>
                  <a:pt x="2628116" y="2634635"/>
                </a:lnTo>
                <a:cubicBezTo>
                  <a:pt x="2623498" y="2648489"/>
                  <a:pt x="2621775" y="2663675"/>
                  <a:pt x="2614262" y="2676198"/>
                </a:cubicBezTo>
                <a:cubicBezTo>
                  <a:pt x="2603793" y="2693647"/>
                  <a:pt x="2560437" y="2724751"/>
                  <a:pt x="2544989" y="2731617"/>
                </a:cubicBezTo>
                <a:cubicBezTo>
                  <a:pt x="2518299" y="2743479"/>
                  <a:pt x="2461862" y="2759326"/>
                  <a:pt x="2461862" y="2759326"/>
                </a:cubicBezTo>
                <a:cubicBezTo>
                  <a:pt x="2327935" y="2754708"/>
                  <a:pt x="2193502" y="2757979"/>
                  <a:pt x="2060080" y="2745471"/>
                </a:cubicBezTo>
                <a:cubicBezTo>
                  <a:pt x="2043502" y="2743917"/>
                  <a:pt x="2034107" y="2723609"/>
                  <a:pt x="2018516" y="2717762"/>
                </a:cubicBezTo>
                <a:cubicBezTo>
                  <a:pt x="1996467" y="2709494"/>
                  <a:pt x="1971962" y="2710104"/>
                  <a:pt x="1949244" y="2703908"/>
                </a:cubicBezTo>
                <a:cubicBezTo>
                  <a:pt x="1921065" y="2696223"/>
                  <a:pt x="1866116" y="2676198"/>
                  <a:pt x="1866116" y="2676198"/>
                </a:cubicBezTo>
                <a:cubicBezTo>
                  <a:pt x="1639061" y="2686070"/>
                  <a:pt x="1576442" y="2702229"/>
                  <a:pt x="1381207" y="2676198"/>
                </a:cubicBezTo>
                <a:cubicBezTo>
                  <a:pt x="1366731" y="2674268"/>
                  <a:pt x="1353686" y="2666356"/>
                  <a:pt x="1339644" y="2662344"/>
                </a:cubicBezTo>
                <a:cubicBezTo>
                  <a:pt x="1321335" y="2657113"/>
                  <a:pt x="1302699" y="2653107"/>
                  <a:pt x="1284226" y="2648489"/>
                </a:cubicBezTo>
                <a:cubicBezTo>
                  <a:pt x="1270371" y="2639253"/>
                  <a:pt x="1258253" y="2626627"/>
                  <a:pt x="1242662" y="2620780"/>
                </a:cubicBezTo>
                <a:cubicBezTo>
                  <a:pt x="1220613" y="2612512"/>
                  <a:pt x="1196234" y="2612637"/>
                  <a:pt x="1173389" y="2606926"/>
                </a:cubicBezTo>
                <a:cubicBezTo>
                  <a:pt x="1159221" y="2603384"/>
                  <a:pt x="1145680" y="2597689"/>
                  <a:pt x="1131826" y="2593071"/>
                </a:cubicBezTo>
                <a:cubicBezTo>
                  <a:pt x="1061610" y="2522857"/>
                  <a:pt x="1152485" y="2605468"/>
                  <a:pt x="1062553" y="2551508"/>
                </a:cubicBezTo>
                <a:cubicBezTo>
                  <a:pt x="967467" y="2494455"/>
                  <a:pt x="1111020" y="2549189"/>
                  <a:pt x="993280" y="2509944"/>
                </a:cubicBezTo>
                <a:cubicBezTo>
                  <a:pt x="979425" y="2500708"/>
                  <a:pt x="968367" y="2482235"/>
                  <a:pt x="951716" y="2482235"/>
                </a:cubicBezTo>
                <a:cubicBezTo>
                  <a:pt x="900083" y="2482235"/>
                  <a:pt x="848299" y="2493616"/>
                  <a:pt x="799316" y="2509944"/>
                </a:cubicBezTo>
                <a:cubicBezTo>
                  <a:pt x="761398" y="2522583"/>
                  <a:pt x="721780" y="2575814"/>
                  <a:pt x="702335" y="2606926"/>
                </a:cubicBezTo>
                <a:cubicBezTo>
                  <a:pt x="691389" y="2624440"/>
                  <a:pt x="686082" y="2645160"/>
                  <a:pt x="674626" y="2662344"/>
                </a:cubicBezTo>
                <a:cubicBezTo>
                  <a:pt x="667380" y="2673212"/>
                  <a:pt x="656153" y="2680817"/>
                  <a:pt x="646916" y="2690053"/>
                </a:cubicBezTo>
                <a:cubicBezTo>
                  <a:pt x="612096" y="2794519"/>
                  <a:pt x="659065" y="2665758"/>
                  <a:pt x="605353" y="2773180"/>
                </a:cubicBezTo>
                <a:cubicBezTo>
                  <a:pt x="598822" y="2786242"/>
                  <a:pt x="600464" y="2803216"/>
                  <a:pt x="591498" y="2814744"/>
                </a:cubicBezTo>
                <a:cubicBezTo>
                  <a:pt x="557770" y="2858109"/>
                  <a:pt x="500990" y="2907410"/>
                  <a:pt x="452953" y="2939435"/>
                </a:cubicBezTo>
                <a:cubicBezTo>
                  <a:pt x="430547" y="2954372"/>
                  <a:pt x="406771" y="2967144"/>
                  <a:pt x="383680" y="2980998"/>
                </a:cubicBezTo>
                <a:cubicBezTo>
                  <a:pt x="374444" y="2994853"/>
                  <a:pt x="370428" y="3014301"/>
                  <a:pt x="355971" y="3022562"/>
                </a:cubicBezTo>
                <a:cubicBezTo>
                  <a:pt x="335525" y="3034245"/>
                  <a:pt x="309543" y="3030706"/>
                  <a:pt x="286698" y="3036417"/>
                </a:cubicBezTo>
                <a:cubicBezTo>
                  <a:pt x="272530" y="3039959"/>
                  <a:pt x="258989" y="3045653"/>
                  <a:pt x="245135" y="3050271"/>
                </a:cubicBezTo>
                <a:cubicBezTo>
                  <a:pt x="231280" y="3059507"/>
                  <a:pt x="215345" y="3066206"/>
                  <a:pt x="203571" y="3077980"/>
                </a:cubicBezTo>
                <a:cubicBezTo>
                  <a:pt x="191797" y="3089754"/>
                  <a:pt x="178217" y="3103060"/>
                  <a:pt x="175862" y="3119544"/>
                </a:cubicBezTo>
                <a:cubicBezTo>
                  <a:pt x="170599" y="3156384"/>
                  <a:pt x="199403" y="3189492"/>
                  <a:pt x="217426" y="3216526"/>
                </a:cubicBezTo>
                <a:cubicBezTo>
                  <a:pt x="222044" y="3230380"/>
                  <a:pt x="236704" y="3244530"/>
                  <a:pt x="231280" y="3258089"/>
                </a:cubicBezTo>
                <a:cubicBezTo>
                  <a:pt x="225096" y="3273549"/>
                  <a:pt x="206330" y="3284690"/>
                  <a:pt x="189716" y="3285798"/>
                </a:cubicBezTo>
                <a:cubicBezTo>
                  <a:pt x="134229" y="3289497"/>
                  <a:pt x="78880" y="3276562"/>
                  <a:pt x="23462" y="3271944"/>
                </a:cubicBezTo>
                <a:cubicBezTo>
                  <a:pt x="-15292" y="3155684"/>
                  <a:pt x="650" y="3220522"/>
                  <a:pt x="23462" y="2980998"/>
                </a:cubicBezTo>
                <a:cubicBezTo>
                  <a:pt x="24847" y="2966460"/>
                  <a:pt x="30785" y="2952497"/>
                  <a:pt x="37316" y="2939435"/>
                </a:cubicBezTo>
                <a:cubicBezTo>
                  <a:pt x="44763" y="2924542"/>
                  <a:pt x="55789" y="2911726"/>
                  <a:pt x="65026" y="2897871"/>
                </a:cubicBezTo>
                <a:cubicBezTo>
                  <a:pt x="111591" y="2758173"/>
                  <a:pt x="40538" y="2974879"/>
                  <a:pt x="92735" y="2800889"/>
                </a:cubicBezTo>
                <a:cubicBezTo>
                  <a:pt x="101128" y="2772913"/>
                  <a:pt x="97078" y="2735287"/>
                  <a:pt x="120444" y="2717762"/>
                </a:cubicBezTo>
                <a:cubicBezTo>
                  <a:pt x="138917" y="2703907"/>
                  <a:pt x="159534" y="2692526"/>
                  <a:pt x="175862" y="2676198"/>
                </a:cubicBezTo>
                <a:cubicBezTo>
                  <a:pt x="187636" y="2664424"/>
                  <a:pt x="191040" y="2645600"/>
                  <a:pt x="203571" y="2634635"/>
                </a:cubicBezTo>
                <a:cubicBezTo>
                  <a:pt x="235089" y="2607057"/>
                  <a:pt x="299575" y="2569740"/>
                  <a:pt x="342116" y="2551508"/>
                </a:cubicBezTo>
                <a:cubicBezTo>
                  <a:pt x="355539" y="2545755"/>
                  <a:pt x="369512" y="2541195"/>
                  <a:pt x="383680" y="2537653"/>
                </a:cubicBezTo>
                <a:cubicBezTo>
                  <a:pt x="406525" y="2531942"/>
                  <a:pt x="430234" y="2529994"/>
                  <a:pt x="452953" y="2523798"/>
                </a:cubicBezTo>
                <a:cubicBezTo>
                  <a:pt x="625452" y="2476752"/>
                  <a:pt x="446945" y="2510944"/>
                  <a:pt x="619207" y="2482235"/>
                </a:cubicBezTo>
                <a:cubicBezTo>
                  <a:pt x="633062" y="2477617"/>
                  <a:pt x="649367" y="2477503"/>
                  <a:pt x="660771" y="2468380"/>
                </a:cubicBezTo>
                <a:cubicBezTo>
                  <a:pt x="673773" y="2457978"/>
                  <a:pt x="687203" y="2443419"/>
                  <a:pt x="688480" y="2426817"/>
                </a:cubicBezTo>
                <a:cubicBezTo>
                  <a:pt x="697016" y="2315847"/>
                  <a:pt x="678540" y="2303327"/>
                  <a:pt x="646916" y="2218998"/>
                </a:cubicBezTo>
                <a:cubicBezTo>
                  <a:pt x="641788" y="2205324"/>
                  <a:pt x="637680" y="2191289"/>
                  <a:pt x="633062" y="2177435"/>
                </a:cubicBezTo>
                <a:cubicBezTo>
                  <a:pt x="637680" y="2112780"/>
                  <a:pt x="635651" y="2047304"/>
                  <a:pt x="646916" y="1983471"/>
                </a:cubicBezTo>
                <a:cubicBezTo>
                  <a:pt x="651743" y="1956120"/>
                  <a:pt x="686488" y="1934007"/>
                  <a:pt x="702335" y="1914198"/>
                </a:cubicBezTo>
                <a:cubicBezTo>
                  <a:pt x="712737" y="1901196"/>
                  <a:pt x="720808" y="1886489"/>
                  <a:pt x="730044" y="1872635"/>
                </a:cubicBezTo>
                <a:cubicBezTo>
                  <a:pt x="734662" y="1858780"/>
                  <a:pt x="742445" y="1845603"/>
                  <a:pt x="743898" y="1831071"/>
                </a:cubicBezTo>
                <a:cubicBezTo>
                  <a:pt x="751723" y="1752817"/>
                  <a:pt x="736704" y="1671320"/>
                  <a:pt x="757753" y="1595544"/>
                </a:cubicBezTo>
                <a:cubicBezTo>
                  <a:pt x="762849" y="1577197"/>
                  <a:pt x="794862" y="1586920"/>
                  <a:pt x="813171" y="1581689"/>
                </a:cubicBezTo>
                <a:cubicBezTo>
                  <a:pt x="912832" y="1553214"/>
                  <a:pt x="782179" y="1576905"/>
                  <a:pt x="965571" y="1553980"/>
                </a:cubicBezTo>
                <a:cubicBezTo>
                  <a:pt x="970189" y="1540126"/>
                  <a:pt x="973673" y="1525840"/>
                  <a:pt x="979426" y="1512417"/>
                </a:cubicBezTo>
                <a:cubicBezTo>
                  <a:pt x="998975" y="1466803"/>
                  <a:pt x="1010992" y="1460423"/>
                  <a:pt x="1020989" y="1415435"/>
                </a:cubicBezTo>
                <a:cubicBezTo>
                  <a:pt x="1053501" y="1269134"/>
                  <a:pt x="1017510" y="1384312"/>
                  <a:pt x="1048698" y="1290744"/>
                </a:cubicBezTo>
                <a:cubicBezTo>
                  <a:pt x="1053316" y="1244562"/>
                  <a:pt x="1054000" y="1197815"/>
                  <a:pt x="1062553" y="1152198"/>
                </a:cubicBezTo>
                <a:cubicBezTo>
                  <a:pt x="1072881" y="1097115"/>
                  <a:pt x="1085424" y="1058442"/>
                  <a:pt x="1131826" y="1027508"/>
                </a:cubicBezTo>
                <a:cubicBezTo>
                  <a:pt x="1143977" y="1019407"/>
                  <a:pt x="1160327" y="1020184"/>
                  <a:pt x="1173389" y="1013653"/>
                </a:cubicBezTo>
                <a:cubicBezTo>
                  <a:pt x="1280818" y="959938"/>
                  <a:pt x="1152047" y="1006914"/>
                  <a:pt x="1256516" y="972089"/>
                </a:cubicBezTo>
                <a:cubicBezTo>
                  <a:pt x="1351891" y="876717"/>
                  <a:pt x="1188647" y="1034114"/>
                  <a:pt x="1339644" y="916671"/>
                </a:cubicBezTo>
                <a:cubicBezTo>
                  <a:pt x="1365420" y="896622"/>
                  <a:pt x="1381745" y="865512"/>
                  <a:pt x="1408916" y="847398"/>
                </a:cubicBezTo>
                <a:lnTo>
                  <a:pt x="1450480" y="819689"/>
                </a:lnTo>
                <a:cubicBezTo>
                  <a:pt x="1523896" y="599453"/>
                  <a:pt x="1449750" y="835383"/>
                  <a:pt x="1478189" y="223944"/>
                </a:cubicBezTo>
                <a:cubicBezTo>
                  <a:pt x="1478868" y="209356"/>
                  <a:pt x="1478982" y="188911"/>
                  <a:pt x="1492044" y="182380"/>
                </a:cubicBezTo>
                <a:cubicBezTo>
                  <a:pt x="1512697" y="172053"/>
                  <a:pt x="1538225" y="182380"/>
                  <a:pt x="1561316" y="182380"/>
                </a:cubicBezTo>
              </a:path>
            </a:pathLst>
          </a:custGeom>
          <a:solidFill>
            <a:srgbClr val="92D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3228109" y="4087091"/>
            <a:ext cx="2397674" cy="2424545"/>
          </a:xfrm>
          <a:custGeom>
            <a:avLst/>
            <a:gdLst>
              <a:gd name="connsiteX0" fmla="*/ 124691 w 2397674"/>
              <a:gd name="connsiteY0" fmla="*/ 955964 h 2424545"/>
              <a:gd name="connsiteX1" fmla="*/ 110836 w 2397674"/>
              <a:gd name="connsiteY1" fmla="*/ 1191491 h 2424545"/>
              <a:gd name="connsiteX2" fmla="*/ 69273 w 2397674"/>
              <a:gd name="connsiteY2" fmla="*/ 1316182 h 2424545"/>
              <a:gd name="connsiteX3" fmla="*/ 55418 w 2397674"/>
              <a:gd name="connsiteY3" fmla="*/ 1371600 h 2424545"/>
              <a:gd name="connsiteX4" fmla="*/ 27709 w 2397674"/>
              <a:gd name="connsiteY4" fmla="*/ 1454727 h 2424545"/>
              <a:gd name="connsiteX5" fmla="*/ 0 w 2397674"/>
              <a:gd name="connsiteY5" fmla="*/ 1565564 h 2424545"/>
              <a:gd name="connsiteX6" fmla="*/ 13855 w 2397674"/>
              <a:gd name="connsiteY6" fmla="*/ 1690254 h 2424545"/>
              <a:gd name="connsiteX7" fmla="*/ 69273 w 2397674"/>
              <a:gd name="connsiteY7" fmla="*/ 1773382 h 2424545"/>
              <a:gd name="connsiteX8" fmla="*/ 83127 w 2397674"/>
              <a:gd name="connsiteY8" fmla="*/ 1842654 h 2424545"/>
              <a:gd name="connsiteX9" fmla="*/ 96982 w 2397674"/>
              <a:gd name="connsiteY9" fmla="*/ 1925782 h 2424545"/>
              <a:gd name="connsiteX10" fmla="*/ 124691 w 2397674"/>
              <a:gd name="connsiteY10" fmla="*/ 1995054 h 2424545"/>
              <a:gd name="connsiteX11" fmla="*/ 166255 w 2397674"/>
              <a:gd name="connsiteY11" fmla="*/ 2008909 h 2424545"/>
              <a:gd name="connsiteX12" fmla="*/ 304800 w 2397674"/>
              <a:gd name="connsiteY12" fmla="*/ 1995054 h 2424545"/>
              <a:gd name="connsiteX13" fmla="*/ 387927 w 2397674"/>
              <a:gd name="connsiteY13" fmla="*/ 1953491 h 2424545"/>
              <a:gd name="connsiteX14" fmla="*/ 803564 w 2397674"/>
              <a:gd name="connsiteY14" fmla="*/ 1939636 h 2424545"/>
              <a:gd name="connsiteX15" fmla="*/ 803564 w 2397674"/>
              <a:gd name="connsiteY15" fmla="*/ 2092036 h 2424545"/>
              <a:gd name="connsiteX16" fmla="*/ 775855 w 2397674"/>
              <a:gd name="connsiteY16" fmla="*/ 2216727 h 2424545"/>
              <a:gd name="connsiteX17" fmla="*/ 748146 w 2397674"/>
              <a:gd name="connsiteY17" fmla="*/ 2258291 h 2424545"/>
              <a:gd name="connsiteX18" fmla="*/ 720436 w 2397674"/>
              <a:gd name="connsiteY18" fmla="*/ 2341418 h 2424545"/>
              <a:gd name="connsiteX19" fmla="*/ 734291 w 2397674"/>
              <a:gd name="connsiteY19" fmla="*/ 2410691 h 2424545"/>
              <a:gd name="connsiteX20" fmla="*/ 775855 w 2397674"/>
              <a:gd name="connsiteY20" fmla="*/ 2424545 h 2424545"/>
              <a:gd name="connsiteX21" fmla="*/ 1136073 w 2397674"/>
              <a:gd name="connsiteY21" fmla="*/ 2410691 h 2424545"/>
              <a:gd name="connsiteX22" fmla="*/ 1191491 w 2397674"/>
              <a:gd name="connsiteY22" fmla="*/ 2396836 h 2424545"/>
              <a:gd name="connsiteX23" fmla="*/ 1233055 w 2397674"/>
              <a:gd name="connsiteY23" fmla="*/ 2369127 h 2424545"/>
              <a:gd name="connsiteX24" fmla="*/ 1302327 w 2397674"/>
              <a:gd name="connsiteY24" fmla="*/ 2355273 h 2424545"/>
              <a:gd name="connsiteX25" fmla="*/ 1385455 w 2397674"/>
              <a:gd name="connsiteY25" fmla="*/ 2313709 h 2424545"/>
              <a:gd name="connsiteX26" fmla="*/ 1427018 w 2397674"/>
              <a:gd name="connsiteY26" fmla="*/ 2286000 h 2424545"/>
              <a:gd name="connsiteX27" fmla="*/ 1454727 w 2397674"/>
              <a:gd name="connsiteY27" fmla="*/ 2244436 h 2424545"/>
              <a:gd name="connsiteX28" fmla="*/ 1454727 w 2397674"/>
              <a:gd name="connsiteY28" fmla="*/ 1925782 h 2424545"/>
              <a:gd name="connsiteX29" fmla="*/ 1427018 w 2397674"/>
              <a:gd name="connsiteY29" fmla="*/ 1745673 h 2424545"/>
              <a:gd name="connsiteX30" fmla="*/ 1440873 w 2397674"/>
              <a:gd name="connsiteY30" fmla="*/ 1440873 h 2424545"/>
              <a:gd name="connsiteX31" fmla="*/ 1510146 w 2397674"/>
              <a:gd name="connsiteY31" fmla="*/ 1371600 h 2424545"/>
              <a:gd name="connsiteX32" fmla="*/ 1551709 w 2397674"/>
              <a:gd name="connsiteY32" fmla="*/ 1330036 h 2424545"/>
              <a:gd name="connsiteX33" fmla="*/ 1593273 w 2397674"/>
              <a:gd name="connsiteY33" fmla="*/ 1316182 h 2424545"/>
              <a:gd name="connsiteX34" fmla="*/ 1745673 w 2397674"/>
              <a:gd name="connsiteY34" fmla="*/ 1302327 h 2424545"/>
              <a:gd name="connsiteX35" fmla="*/ 1842655 w 2397674"/>
              <a:gd name="connsiteY35" fmla="*/ 1288473 h 2424545"/>
              <a:gd name="connsiteX36" fmla="*/ 1995055 w 2397674"/>
              <a:gd name="connsiteY36" fmla="*/ 1302327 h 2424545"/>
              <a:gd name="connsiteX37" fmla="*/ 2078182 w 2397674"/>
              <a:gd name="connsiteY37" fmla="*/ 1330036 h 2424545"/>
              <a:gd name="connsiteX38" fmla="*/ 2119746 w 2397674"/>
              <a:gd name="connsiteY38" fmla="*/ 1343891 h 2424545"/>
              <a:gd name="connsiteX39" fmla="*/ 2355273 w 2397674"/>
              <a:gd name="connsiteY39" fmla="*/ 1330036 h 2424545"/>
              <a:gd name="connsiteX40" fmla="*/ 2396836 w 2397674"/>
              <a:gd name="connsiteY40" fmla="*/ 1274618 h 2424545"/>
              <a:gd name="connsiteX41" fmla="*/ 2382982 w 2397674"/>
              <a:gd name="connsiteY41" fmla="*/ 1233054 h 2424545"/>
              <a:gd name="connsiteX42" fmla="*/ 2272146 w 2397674"/>
              <a:gd name="connsiteY42" fmla="*/ 1108364 h 2424545"/>
              <a:gd name="connsiteX43" fmla="*/ 2230582 w 2397674"/>
              <a:gd name="connsiteY43" fmla="*/ 1094509 h 2424545"/>
              <a:gd name="connsiteX44" fmla="*/ 2133600 w 2397674"/>
              <a:gd name="connsiteY44" fmla="*/ 1039091 h 2424545"/>
              <a:gd name="connsiteX45" fmla="*/ 1981200 w 2397674"/>
              <a:gd name="connsiteY45" fmla="*/ 955964 h 2424545"/>
              <a:gd name="connsiteX46" fmla="*/ 1939636 w 2397674"/>
              <a:gd name="connsiteY46" fmla="*/ 914400 h 2424545"/>
              <a:gd name="connsiteX47" fmla="*/ 1898073 w 2397674"/>
              <a:gd name="connsiteY47" fmla="*/ 900545 h 2424545"/>
              <a:gd name="connsiteX48" fmla="*/ 1828800 w 2397674"/>
              <a:gd name="connsiteY48" fmla="*/ 872836 h 2424545"/>
              <a:gd name="connsiteX49" fmla="*/ 1787236 w 2397674"/>
              <a:gd name="connsiteY49" fmla="*/ 845127 h 2424545"/>
              <a:gd name="connsiteX50" fmla="*/ 1731818 w 2397674"/>
              <a:gd name="connsiteY50" fmla="*/ 831273 h 2424545"/>
              <a:gd name="connsiteX51" fmla="*/ 1690255 w 2397674"/>
              <a:gd name="connsiteY51" fmla="*/ 817418 h 2424545"/>
              <a:gd name="connsiteX52" fmla="*/ 1662546 w 2397674"/>
              <a:gd name="connsiteY52" fmla="*/ 775854 h 2424545"/>
              <a:gd name="connsiteX53" fmla="*/ 1717964 w 2397674"/>
              <a:gd name="connsiteY53" fmla="*/ 762000 h 2424545"/>
              <a:gd name="connsiteX54" fmla="*/ 1898073 w 2397674"/>
              <a:gd name="connsiteY54" fmla="*/ 748145 h 2424545"/>
              <a:gd name="connsiteX55" fmla="*/ 1939636 w 2397674"/>
              <a:gd name="connsiteY55" fmla="*/ 720436 h 2424545"/>
              <a:gd name="connsiteX56" fmla="*/ 1939636 w 2397674"/>
              <a:gd name="connsiteY56" fmla="*/ 581891 h 2424545"/>
              <a:gd name="connsiteX57" fmla="*/ 1884218 w 2397674"/>
              <a:gd name="connsiteY57" fmla="*/ 540327 h 2424545"/>
              <a:gd name="connsiteX58" fmla="*/ 1842655 w 2397674"/>
              <a:gd name="connsiteY58" fmla="*/ 526473 h 2424545"/>
              <a:gd name="connsiteX59" fmla="*/ 1551709 w 2397674"/>
              <a:gd name="connsiteY59" fmla="*/ 512618 h 2424545"/>
              <a:gd name="connsiteX60" fmla="*/ 1690255 w 2397674"/>
              <a:gd name="connsiteY60" fmla="*/ 471054 h 2424545"/>
              <a:gd name="connsiteX61" fmla="*/ 1773382 w 2397674"/>
              <a:gd name="connsiteY61" fmla="*/ 429491 h 2424545"/>
              <a:gd name="connsiteX62" fmla="*/ 1773382 w 2397674"/>
              <a:gd name="connsiteY62" fmla="*/ 263236 h 2424545"/>
              <a:gd name="connsiteX63" fmla="*/ 1731818 w 2397674"/>
              <a:gd name="connsiteY63" fmla="*/ 249382 h 2424545"/>
              <a:gd name="connsiteX64" fmla="*/ 1676400 w 2397674"/>
              <a:gd name="connsiteY64" fmla="*/ 221673 h 2424545"/>
              <a:gd name="connsiteX65" fmla="*/ 1413164 w 2397674"/>
              <a:gd name="connsiteY65" fmla="*/ 193964 h 2424545"/>
              <a:gd name="connsiteX66" fmla="*/ 1357746 w 2397674"/>
              <a:gd name="connsiteY66" fmla="*/ 166254 h 2424545"/>
              <a:gd name="connsiteX67" fmla="*/ 1316182 w 2397674"/>
              <a:gd name="connsiteY67" fmla="*/ 152400 h 2424545"/>
              <a:gd name="connsiteX68" fmla="*/ 1274618 w 2397674"/>
              <a:gd name="connsiteY68" fmla="*/ 124691 h 2424545"/>
              <a:gd name="connsiteX69" fmla="*/ 1219200 w 2397674"/>
              <a:gd name="connsiteY69" fmla="*/ 110836 h 2424545"/>
              <a:gd name="connsiteX70" fmla="*/ 1177636 w 2397674"/>
              <a:gd name="connsiteY70" fmla="*/ 96982 h 2424545"/>
              <a:gd name="connsiteX71" fmla="*/ 1136073 w 2397674"/>
              <a:gd name="connsiteY71" fmla="*/ 69273 h 2424545"/>
              <a:gd name="connsiteX72" fmla="*/ 1094509 w 2397674"/>
              <a:gd name="connsiteY72" fmla="*/ 27709 h 2424545"/>
              <a:gd name="connsiteX73" fmla="*/ 1011382 w 2397674"/>
              <a:gd name="connsiteY73" fmla="*/ 0 h 2424545"/>
              <a:gd name="connsiteX74" fmla="*/ 858982 w 2397674"/>
              <a:gd name="connsiteY74" fmla="*/ 13854 h 2424545"/>
              <a:gd name="connsiteX75" fmla="*/ 831273 w 2397674"/>
              <a:gd name="connsiteY75" fmla="*/ 41564 h 2424545"/>
              <a:gd name="connsiteX76" fmla="*/ 789709 w 2397674"/>
              <a:gd name="connsiteY76" fmla="*/ 55418 h 2424545"/>
              <a:gd name="connsiteX77" fmla="*/ 734291 w 2397674"/>
              <a:gd name="connsiteY77" fmla="*/ 166254 h 2424545"/>
              <a:gd name="connsiteX78" fmla="*/ 706582 w 2397674"/>
              <a:gd name="connsiteY78" fmla="*/ 221673 h 2424545"/>
              <a:gd name="connsiteX79" fmla="*/ 692727 w 2397674"/>
              <a:gd name="connsiteY79" fmla="*/ 263236 h 2424545"/>
              <a:gd name="connsiteX80" fmla="*/ 665018 w 2397674"/>
              <a:gd name="connsiteY80" fmla="*/ 304800 h 2424545"/>
              <a:gd name="connsiteX81" fmla="*/ 554182 w 2397674"/>
              <a:gd name="connsiteY81" fmla="*/ 415636 h 2424545"/>
              <a:gd name="connsiteX82" fmla="*/ 471055 w 2397674"/>
              <a:gd name="connsiteY82" fmla="*/ 471054 h 2424545"/>
              <a:gd name="connsiteX83" fmla="*/ 429491 w 2397674"/>
              <a:gd name="connsiteY83" fmla="*/ 484909 h 2424545"/>
              <a:gd name="connsiteX84" fmla="*/ 387927 w 2397674"/>
              <a:gd name="connsiteY84" fmla="*/ 512618 h 2424545"/>
              <a:gd name="connsiteX85" fmla="*/ 304800 w 2397674"/>
              <a:gd name="connsiteY85" fmla="*/ 526473 h 2424545"/>
              <a:gd name="connsiteX86" fmla="*/ 263236 w 2397674"/>
              <a:gd name="connsiteY86" fmla="*/ 554182 h 2424545"/>
              <a:gd name="connsiteX87" fmla="*/ 249382 w 2397674"/>
              <a:gd name="connsiteY87" fmla="*/ 595745 h 2424545"/>
              <a:gd name="connsiteX88" fmla="*/ 221673 w 2397674"/>
              <a:gd name="connsiteY88" fmla="*/ 651164 h 2424545"/>
              <a:gd name="connsiteX89" fmla="*/ 207818 w 2397674"/>
              <a:gd name="connsiteY89" fmla="*/ 734291 h 2424545"/>
              <a:gd name="connsiteX90" fmla="*/ 180109 w 2397674"/>
              <a:gd name="connsiteY90" fmla="*/ 817418 h 2424545"/>
              <a:gd name="connsiteX91" fmla="*/ 166255 w 2397674"/>
              <a:gd name="connsiteY91" fmla="*/ 858982 h 2424545"/>
              <a:gd name="connsiteX92" fmla="*/ 55418 w 2397674"/>
              <a:gd name="connsiteY92" fmla="*/ 886691 h 2424545"/>
              <a:gd name="connsiteX93" fmla="*/ 55418 w 2397674"/>
              <a:gd name="connsiteY93" fmla="*/ 1149927 h 2424545"/>
              <a:gd name="connsiteX94" fmla="*/ 27709 w 2397674"/>
              <a:gd name="connsiteY94" fmla="*/ 1316182 h 2424545"/>
              <a:gd name="connsiteX95" fmla="*/ 55418 w 2397674"/>
              <a:gd name="connsiteY95" fmla="*/ 1413164 h 2424545"/>
              <a:gd name="connsiteX96" fmla="*/ 83127 w 2397674"/>
              <a:gd name="connsiteY96" fmla="*/ 1440873 h 2424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2397674" h="2424545">
                <a:moveTo>
                  <a:pt x="124691" y="955964"/>
                </a:moveTo>
                <a:cubicBezTo>
                  <a:pt x="120073" y="1034473"/>
                  <a:pt x="117956" y="1113169"/>
                  <a:pt x="110836" y="1191491"/>
                </a:cubicBezTo>
                <a:cubicBezTo>
                  <a:pt x="102334" y="1285008"/>
                  <a:pt x="99266" y="1236200"/>
                  <a:pt x="69273" y="1316182"/>
                </a:cubicBezTo>
                <a:cubicBezTo>
                  <a:pt x="62587" y="1334011"/>
                  <a:pt x="60890" y="1353362"/>
                  <a:pt x="55418" y="1371600"/>
                </a:cubicBezTo>
                <a:cubicBezTo>
                  <a:pt x="47025" y="1399576"/>
                  <a:pt x="33437" y="1426086"/>
                  <a:pt x="27709" y="1454727"/>
                </a:cubicBezTo>
                <a:cubicBezTo>
                  <a:pt x="10991" y="1538321"/>
                  <a:pt x="21302" y="1501660"/>
                  <a:pt x="0" y="1565564"/>
                </a:cubicBezTo>
                <a:cubicBezTo>
                  <a:pt x="4618" y="1607127"/>
                  <a:pt x="631" y="1650581"/>
                  <a:pt x="13855" y="1690254"/>
                </a:cubicBezTo>
                <a:cubicBezTo>
                  <a:pt x="24386" y="1721847"/>
                  <a:pt x="69273" y="1773382"/>
                  <a:pt x="69273" y="1773382"/>
                </a:cubicBezTo>
                <a:cubicBezTo>
                  <a:pt x="73891" y="1796473"/>
                  <a:pt x="78915" y="1819486"/>
                  <a:pt x="83127" y="1842654"/>
                </a:cubicBezTo>
                <a:cubicBezTo>
                  <a:pt x="88152" y="1870292"/>
                  <a:pt x="89591" y="1898680"/>
                  <a:pt x="96982" y="1925782"/>
                </a:cubicBezTo>
                <a:cubicBezTo>
                  <a:pt x="103526" y="1949775"/>
                  <a:pt x="108770" y="1975949"/>
                  <a:pt x="124691" y="1995054"/>
                </a:cubicBezTo>
                <a:cubicBezTo>
                  <a:pt x="134040" y="2006273"/>
                  <a:pt x="152400" y="2004291"/>
                  <a:pt x="166255" y="2008909"/>
                </a:cubicBezTo>
                <a:cubicBezTo>
                  <a:pt x="212437" y="2004291"/>
                  <a:pt x="259577" y="2005490"/>
                  <a:pt x="304800" y="1995054"/>
                </a:cubicBezTo>
                <a:cubicBezTo>
                  <a:pt x="391291" y="1975094"/>
                  <a:pt x="301821" y="1958710"/>
                  <a:pt x="387927" y="1953491"/>
                </a:cubicBezTo>
                <a:cubicBezTo>
                  <a:pt x="526296" y="1945105"/>
                  <a:pt x="665018" y="1944254"/>
                  <a:pt x="803564" y="1939636"/>
                </a:cubicBezTo>
                <a:cubicBezTo>
                  <a:pt x="824878" y="2024896"/>
                  <a:pt x="820899" y="1979357"/>
                  <a:pt x="803564" y="2092036"/>
                </a:cubicBezTo>
                <a:cubicBezTo>
                  <a:pt x="798835" y="2122776"/>
                  <a:pt x="792600" y="2183237"/>
                  <a:pt x="775855" y="2216727"/>
                </a:cubicBezTo>
                <a:cubicBezTo>
                  <a:pt x="768408" y="2231620"/>
                  <a:pt x="754909" y="2243075"/>
                  <a:pt x="748146" y="2258291"/>
                </a:cubicBezTo>
                <a:cubicBezTo>
                  <a:pt x="736283" y="2284982"/>
                  <a:pt x="720436" y="2341418"/>
                  <a:pt x="720436" y="2341418"/>
                </a:cubicBezTo>
                <a:cubicBezTo>
                  <a:pt x="725054" y="2364509"/>
                  <a:pt x="721229" y="2391098"/>
                  <a:pt x="734291" y="2410691"/>
                </a:cubicBezTo>
                <a:cubicBezTo>
                  <a:pt x="742392" y="2422842"/>
                  <a:pt x="761251" y="2424545"/>
                  <a:pt x="775855" y="2424545"/>
                </a:cubicBezTo>
                <a:cubicBezTo>
                  <a:pt x="896016" y="2424545"/>
                  <a:pt x="1016000" y="2415309"/>
                  <a:pt x="1136073" y="2410691"/>
                </a:cubicBezTo>
                <a:cubicBezTo>
                  <a:pt x="1154546" y="2406073"/>
                  <a:pt x="1173989" y="2404337"/>
                  <a:pt x="1191491" y="2396836"/>
                </a:cubicBezTo>
                <a:cubicBezTo>
                  <a:pt x="1206796" y="2390277"/>
                  <a:pt x="1217464" y="2374974"/>
                  <a:pt x="1233055" y="2369127"/>
                </a:cubicBezTo>
                <a:cubicBezTo>
                  <a:pt x="1255104" y="2360859"/>
                  <a:pt x="1279236" y="2359891"/>
                  <a:pt x="1302327" y="2355273"/>
                </a:cubicBezTo>
                <a:cubicBezTo>
                  <a:pt x="1421448" y="2275860"/>
                  <a:pt x="1270730" y="2371072"/>
                  <a:pt x="1385455" y="2313709"/>
                </a:cubicBezTo>
                <a:cubicBezTo>
                  <a:pt x="1400348" y="2306262"/>
                  <a:pt x="1413164" y="2295236"/>
                  <a:pt x="1427018" y="2286000"/>
                </a:cubicBezTo>
                <a:cubicBezTo>
                  <a:pt x="1436254" y="2272145"/>
                  <a:pt x="1447280" y="2259329"/>
                  <a:pt x="1454727" y="2244436"/>
                </a:cubicBezTo>
                <a:cubicBezTo>
                  <a:pt x="1499685" y="2154520"/>
                  <a:pt x="1457547" y="1968083"/>
                  <a:pt x="1454727" y="1925782"/>
                </a:cubicBezTo>
                <a:cubicBezTo>
                  <a:pt x="1445797" y="1791836"/>
                  <a:pt x="1453544" y="1825247"/>
                  <a:pt x="1427018" y="1745673"/>
                </a:cubicBezTo>
                <a:cubicBezTo>
                  <a:pt x="1431636" y="1644073"/>
                  <a:pt x="1428755" y="1541853"/>
                  <a:pt x="1440873" y="1440873"/>
                </a:cubicBezTo>
                <a:cubicBezTo>
                  <a:pt x="1445389" y="1403242"/>
                  <a:pt x="1487157" y="1390758"/>
                  <a:pt x="1510146" y="1371600"/>
                </a:cubicBezTo>
                <a:cubicBezTo>
                  <a:pt x="1525198" y="1359057"/>
                  <a:pt x="1535406" y="1340904"/>
                  <a:pt x="1551709" y="1330036"/>
                </a:cubicBezTo>
                <a:cubicBezTo>
                  <a:pt x="1563860" y="1321935"/>
                  <a:pt x="1578816" y="1318247"/>
                  <a:pt x="1593273" y="1316182"/>
                </a:cubicBezTo>
                <a:cubicBezTo>
                  <a:pt x="1643770" y="1308968"/>
                  <a:pt x="1694975" y="1307960"/>
                  <a:pt x="1745673" y="1302327"/>
                </a:cubicBezTo>
                <a:cubicBezTo>
                  <a:pt x="1778129" y="1298721"/>
                  <a:pt x="1810328" y="1293091"/>
                  <a:pt x="1842655" y="1288473"/>
                </a:cubicBezTo>
                <a:cubicBezTo>
                  <a:pt x="1893455" y="1293091"/>
                  <a:pt x="1944822" y="1293462"/>
                  <a:pt x="1995055" y="1302327"/>
                </a:cubicBezTo>
                <a:cubicBezTo>
                  <a:pt x="2023818" y="1307403"/>
                  <a:pt x="2050473" y="1320800"/>
                  <a:pt x="2078182" y="1330036"/>
                </a:cubicBezTo>
                <a:lnTo>
                  <a:pt x="2119746" y="1343891"/>
                </a:lnTo>
                <a:cubicBezTo>
                  <a:pt x="2198255" y="1339273"/>
                  <a:pt x="2278976" y="1349110"/>
                  <a:pt x="2355273" y="1330036"/>
                </a:cubicBezTo>
                <a:cubicBezTo>
                  <a:pt x="2377674" y="1324436"/>
                  <a:pt x="2390493" y="1296820"/>
                  <a:pt x="2396836" y="1274618"/>
                </a:cubicBezTo>
                <a:cubicBezTo>
                  <a:pt x="2400848" y="1260576"/>
                  <a:pt x="2389513" y="1246116"/>
                  <a:pt x="2382982" y="1233054"/>
                </a:cubicBezTo>
                <a:cubicBezTo>
                  <a:pt x="2364501" y="1196091"/>
                  <a:pt x="2294175" y="1115707"/>
                  <a:pt x="2272146" y="1108364"/>
                </a:cubicBezTo>
                <a:cubicBezTo>
                  <a:pt x="2258291" y="1103746"/>
                  <a:pt x="2243644" y="1101040"/>
                  <a:pt x="2230582" y="1094509"/>
                </a:cubicBezTo>
                <a:cubicBezTo>
                  <a:pt x="2052290" y="1005363"/>
                  <a:pt x="2352186" y="1136240"/>
                  <a:pt x="2133600" y="1039091"/>
                </a:cubicBezTo>
                <a:cubicBezTo>
                  <a:pt x="2071910" y="1011673"/>
                  <a:pt x="2033462" y="1008226"/>
                  <a:pt x="1981200" y="955964"/>
                </a:cubicBezTo>
                <a:cubicBezTo>
                  <a:pt x="1967345" y="942109"/>
                  <a:pt x="1955939" y="925269"/>
                  <a:pt x="1939636" y="914400"/>
                </a:cubicBezTo>
                <a:cubicBezTo>
                  <a:pt x="1927485" y="906299"/>
                  <a:pt x="1911747" y="905673"/>
                  <a:pt x="1898073" y="900545"/>
                </a:cubicBezTo>
                <a:cubicBezTo>
                  <a:pt x="1874787" y="891813"/>
                  <a:pt x="1851044" y="883958"/>
                  <a:pt x="1828800" y="872836"/>
                </a:cubicBezTo>
                <a:cubicBezTo>
                  <a:pt x="1813907" y="865389"/>
                  <a:pt x="1802541" y="851686"/>
                  <a:pt x="1787236" y="845127"/>
                </a:cubicBezTo>
                <a:cubicBezTo>
                  <a:pt x="1769734" y="837626"/>
                  <a:pt x="1750127" y="836504"/>
                  <a:pt x="1731818" y="831273"/>
                </a:cubicBezTo>
                <a:cubicBezTo>
                  <a:pt x="1717776" y="827261"/>
                  <a:pt x="1704109" y="822036"/>
                  <a:pt x="1690255" y="817418"/>
                </a:cubicBezTo>
                <a:cubicBezTo>
                  <a:pt x="1681019" y="803563"/>
                  <a:pt x="1655099" y="790747"/>
                  <a:pt x="1662546" y="775854"/>
                </a:cubicBezTo>
                <a:cubicBezTo>
                  <a:pt x="1671061" y="758823"/>
                  <a:pt x="1699053" y="764225"/>
                  <a:pt x="1717964" y="762000"/>
                </a:cubicBezTo>
                <a:cubicBezTo>
                  <a:pt x="1777765" y="754965"/>
                  <a:pt x="1838037" y="752763"/>
                  <a:pt x="1898073" y="748145"/>
                </a:cubicBezTo>
                <a:cubicBezTo>
                  <a:pt x="1911927" y="738909"/>
                  <a:pt x="1930400" y="734290"/>
                  <a:pt x="1939636" y="720436"/>
                </a:cubicBezTo>
                <a:cubicBezTo>
                  <a:pt x="1961309" y="687927"/>
                  <a:pt x="1955140" y="609798"/>
                  <a:pt x="1939636" y="581891"/>
                </a:cubicBezTo>
                <a:cubicBezTo>
                  <a:pt x="1928422" y="561706"/>
                  <a:pt x="1904267" y="551783"/>
                  <a:pt x="1884218" y="540327"/>
                </a:cubicBezTo>
                <a:cubicBezTo>
                  <a:pt x="1871538" y="533082"/>
                  <a:pt x="1857208" y="527686"/>
                  <a:pt x="1842655" y="526473"/>
                </a:cubicBezTo>
                <a:cubicBezTo>
                  <a:pt x="1745898" y="518410"/>
                  <a:pt x="1648691" y="517236"/>
                  <a:pt x="1551709" y="512618"/>
                </a:cubicBezTo>
                <a:cubicBezTo>
                  <a:pt x="1582691" y="504873"/>
                  <a:pt x="1670013" y="484549"/>
                  <a:pt x="1690255" y="471054"/>
                </a:cubicBezTo>
                <a:cubicBezTo>
                  <a:pt x="1743969" y="435244"/>
                  <a:pt x="1716021" y="448610"/>
                  <a:pt x="1773382" y="429491"/>
                </a:cubicBezTo>
                <a:cubicBezTo>
                  <a:pt x="1794076" y="367405"/>
                  <a:pt x="1807128" y="347601"/>
                  <a:pt x="1773382" y="263236"/>
                </a:cubicBezTo>
                <a:cubicBezTo>
                  <a:pt x="1767958" y="249676"/>
                  <a:pt x="1745241" y="255135"/>
                  <a:pt x="1731818" y="249382"/>
                </a:cubicBezTo>
                <a:cubicBezTo>
                  <a:pt x="1712835" y="241246"/>
                  <a:pt x="1695993" y="228204"/>
                  <a:pt x="1676400" y="221673"/>
                </a:cubicBezTo>
                <a:cubicBezTo>
                  <a:pt x="1611188" y="199936"/>
                  <a:pt x="1444481" y="196201"/>
                  <a:pt x="1413164" y="193964"/>
                </a:cubicBezTo>
                <a:cubicBezTo>
                  <a:pt x="1394691" y="184727"/>
                  <a:pt x="1376729" y="174390"/>
                  <a:pt x="1357746" y="166254"/>
                </a:cubicBezTo>
                <a:cubicBezTo>
                  <a:pt x="1344323" y="160501"/>
                  <a:pt x="1329244" y="158931"/>
                  <a:pt x="1316182" y="152400"/>
                </a:cubicBezTo>
                <a:cubicBezTo>
                  <a:pt x="1301289" y="144954"/>
                  <a:pt x="1289923" y="131250"/>
                  <a:pt x="1274618" y="124691"/>
                </a:cubicBezTo>
                <a:cubicBezTo>
                  <a:pt x="1257116" y="117190"/>
                  <a:pt x="1237509" y="116067"/>
                  <a:pt x="1219200" y="110836"/>
                </a:cubicBezTo>
                <a:cubicBezTo>
                  <a:pt x="1205158" y="106824"/>
                  <a:pt x="1191491" y="101600"/>
                  <a:pt x="1177636" y="96982"/>
                </a:cubicBezTo>
                <a:cubicBezTo>
                  <a:pt x="1163782" y="87746"/>
                  <a:pt x="1148865" y="79933"/>
                  <a:pt x="1136073" y="69273"/>
                </a:cubicBezTo>
                <a:cubicBezTo>
                  <a:pt x="1121021" y="56730"/>
                  <a:pt x="1111637" y="37224"/>
                  <a:pt x="1094509" y="27709"/>
                </a:cubicBezTo>
                <a:cubicBezTo>
                  <a:pt x="1068977" y="13524"/>
                  <a:pt x="1011382" y="0"/>
                  <a:pt x="1011382" y="0"/>
                </a:cubicBezTo>
                <a:cubicBezTo>
                  <a:pt x="960582" y="4618"/>
                  <a:pt x="908685" y="2384"/>
                  <a:pt x="858982" y="13854"/>
                </a:cubicBezTo>
                <a:cubicBezTo>
                  <a:pt x="846254" y="16791"/>
                  <a:pt x="842474" y="34843"/>
                  <a:pt x="831273" y="41564"/>
                </a:cubicBezTo>
                <a:cubicBezTo>
                  <a:pt x="818750" y="49078"/>
                  <a:pt x="803564" y="50800"/>
                  <a:pt x="789709" y="55418"/>
                </a:cubicBezTo>
                <a:cubicBezTo>
                  <a:pt x="740641" y="129020"/>
                  <a:pt x="779481" y="64577"/>
                  <a:pt x="734291" y="166254"/>
                </a:cubicBezTo>
                <a:cubicBezTo>
                  <a:pt x="725903" y="185127"/>
                  <a:pt x="714718" y="202690"/>
                  <a:pt x="706582" y="221673"/>
                </a:cubicBezTo>
                <a:cubicBezTo>
                  <a:pt x="700829" y="235096"/>
                  <a:pt x="699258" y="250174"/>
                  <a:pt x="692727" y="263236"/>
                </a:cubicBezTo>
                <a:cubicBezTo>
                  <a:pt x="685280" y="278129"/>
                  <a:pt x="674696" y="291250"/>
                  <a:pt x="665018" y="304800"/>
                </a:cubicBezTo>
                <a:cubicBezTo>
                  <a:pt x="618959" y="369283"/>
                  <a:pt x="624522" y="364480"/>
                  <a:pt x="554182" y="415636"/>
                </a:cubicBezTo>
                <a:cubicBezTo>
                  <a:pt x="527249" y="435223"/>
                  <a:pt x="502648" y="460523"/>
                  <a:pt x="471055" y="471054"/>
                </a:cubicBezTo>
                <a:cubicBezTo>
                  <a:pt x="457200" y="475672"/>
                  <a:pt x="442553" y="478378"/>
                  <a:pt x="429491" y="484909"/>
                </a:cubicBezTo>
                <a:cubicBezTo>
                  <a:pt x="414598" y="492356"/>
                  <a:pt x="403724" y="507352"/>
                  <a:pt x="387927" y="512618"/>
                </a:cubicBezTo>
                <a:cubicBezTo>
                  <a:pt x="361277" y="521501"/>
                  <a:pt x="332509" y="521855"/>
                  <a:pt x="304800" y="526473"/>
                </a:cubicBezTo>
                <a:cubicBezTo>
                  <a:pt x="290945" y="535709"/>
                  <a:pt x="273638" y="541180"/>
                  <a:pt x="263236" y="554182"/>
                </a:cubicBezTo>
                <a:cubicBezTo>
                  <a:pt x="254113" y="565586"/>
                  <a:pt x="255135" y="582322"/>
                  <a:pt x="249382" y="595745"/>
                </a:cubicBezTo>
                <a:cubicBezTo>
                  <a:pt x="241246" y="614728"/>
                  <a:pt x="230909" y="632691"/>
                  <a:pt x="221673" y="651164"/>
                </a:cubicBezTo>
                <a:cubicBezTo>
                  <a:pt x="217055" y="678873"/>
                  <a:pt x="214631" y="707039"/>
                  <a:pt x="207818" y="734291"/>
                </a:cubicBezTo>
                <a:cubicBezTo>
                  <a:pt x="200734" y="762627"/>
                  <a:pt x="189345" y="789709"/>
                  <a:pt x="180109" y="817418"/>
                </a:cubicBezTo>
                <a:cubicBezTo>
                  <a:pt x="175491" y="831273"/>
                  <a:pt x="180110" y="854364"/>
                  <a:pt x="166255" y="858982"/>
                </a:cubicBezTo>
                <a:cubicBezTo>
                  <a:pt x="102351" y="880282"/>
                  <a:pt x="139011" y="869972"/>
                  <a:pt x="55418" y="886691"/>
                </a:cubicBezTo>
                <a:cubicBezTo>
                  <a:pt x="15240" y="1007228"/>
                  <a:pt x="55418" y="869383"/>
                  <a:pt x="55418" y="1149927"/>
                </a:cubicBezTo>
                <a:cubicBezTo>
                  <a:pt x="55418" y="1242734"/>
                  <a:pt x="49387" y="1251148"/>
                  <a:pt x="27709" y="1316182"/>
                </a:cubicBezTo>
                <a:cubicBezTo>
                  <a:pt x="30296" y="1326529"/>
                  <a:pt x="46902" y="1398970"/>
                  <a:pt x="55418" y="1413164"/>
                </a:cubicBezTo>
                <a:cubicBezTo>
                  <a:pt x="62138" y="1424365"/>
                  <a:pt x="73891" y="1431637"/>
                  <a:pt x="83127" y="1440873"/>
                </a:cubicBezTo>
              </a:path>
            </a:pathLst>
          </a:custGeom>
          <a:solidFill>
            <a:srgbClr val="FFC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6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1" grpId="0"/>
      <p:bldP spid="12" grpId="0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edbook.ru/images/kirgor73-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4233317" cy="522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899592" y="333375"/>
            <a:ext cx="8244408" cy="93503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Восточно-Зауральский край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 descr="http://redbook.ru/images/kirgor73-1.gif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b="50000"/>
          <a:stretch/>
        </p:blipFill>
        <p:spPr bwMode="auto">
          <a:xfrm>
            <a:off x="4600426" y="1268760"/>
            <a:ext cx="2152396" cy="261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лилиния 5"/>
          <p:cNvSpPr/>
          <p:nvPr/>
        </p:nvSpPr>
        <p:spPr>
          <a:xfrm>
            <a:off x="4502713" y="1329094"/>
            <a:ext cx="2078196" cy="2591742"/>
          </a:xfrm>
          <a:custGeom>
            <a:avLst/>
            <a:gdLst>
              <a:gd name="connsiteX0" fmla="*/ 110851 w 2078196"/>
              <a:gd name="connsiteY0" fmla="*/ 167197 h 2591742"/>
              <a:gd name="connsiteX1" fmla="*/ 235542 w 2078196"/>
              <a:gd name="connsiteY1" fmla="*/ 194906 h 2591742"/>
              <a:gd name="connsiteX2" fmla="*/ 318669 w 2078196"/>
              <a:gd name="connsiteY2" fmla="*/ 222615 h 2591742"/>
              <a:gd name="connsiteX3" fmla="*/ 360232 w 2078196"/>
              <a:gd name="connsiteY3" fmla="*/ 236470 h 2591742"/>
              <a:gd name="connsiteX4" fmla="*/ 595760 w 2078196"/>
              <a:gd name="connsiteY4" fmla="*/ 222615 h 2591742"/>
              <a:gd name="connsiteX5" fmla="*/ 734305 w 2078196"/>
              <a:gd name="connsiteY5" fmla="*/ 167197 h 2591742"/>
              <a:gd name="connsiteX6" fmla="*/ 858996 w 2078196"/>
              <a:gd name="connsiteY6" fmla="*/ 139488 h 2591742"/>
              <a:gd name="connsiteX7" fmla="*/ 872851 w 2078196"/>
              <a:gd name="connsiteY7" fmla="*/ 14797 h 2591742"/>
              <a:gd name="connsiteX8" fmla="*/ 942123 w 2078196"/>
              <a:gd name="connsiteY8" fmla="*/ 942 h 2591742"/>
              <a:gd name="connsiteX9" fmla="*/ 1052960 w 2078196"/>
              <a:gd name="connsiteY9" fmla="*/ 14797 h 2591742"/>
              <a:gd name="connsiteX10" fmla="*/ 1080669 w 2078196"/>
              <a:gd name="connsiteY10" fmla="*/ 56361 h 2591742"/>
              <a:gd name="connsiteX11" fmla="*/ 1149942 w 2078196"/>
              <a:gd name="connsiteY11" fmla="*/ 125633 h 2591742"/>
              <a:gd name="connsiteX12" fmla="*/ 1163796 w 2078196"/>
              <a:gd name="connsiteY12" fmla="*/ 167197 h 2591742"/>
              <a:gd name="connsiteX13" fmla="*/ 1205360 w 2078196"/>
              <a:gd name="connsiteY13" fmla="*/ 194906 h 2591742"/>
              <a:gd name="connsiteX14" fmla="*/ 1246923 w 2078196"/>
              <a:gd name="connsiteY14" fmla="*/ 236470 h 2591742"/>
              <a:gd name="connsiteX15" fmla="*/ 1330051 w 2078196"/>
              <a:gd name="connsiteY15" fmla="*/ 291888 h 2591742"/>
              <a:gd name="connsiteX16" fmla="*/ 1371614 w 2078196"/>
              <a:gd name="connsiteY16" fmla="*/ 416579 h 2591742"/>
              <a:gd name="connsiteX17" fmla="*/ 1413178 w 2078196"/>
              <a:gd name="connsiteY17" fmla="*/ 444288 h 2591742"/>
              <a:gd name="connsiteX18" fmla="*/ 1454742 w 2078196"/>
              <a:gd name="connsiteY18" fmla="*/ 485851 h 2591742"/>
              <a:gd name="connsiteX19" fmla="*/ 1565578 w 2078196"/>
              <a:gd name="connsiteY19" fmla="*/ 541270 h 2591742"/>
              <a:gd name="connsiteX20" fmla="*/ 1648705 w 2078196"/>
              <a:gd name="connsiteY20" fmla="*/ 610542 h 2591742"/>
              <a:gd name="connsiteX21" fmla="*/ 1676414 w 2078196"/>
              <a:gd name="connsiteY21" fmla="*/ 652106 h 2591742"/>
              <a:gd name="connsiteX22" fmla="*/ 1704123 w 2078196"/>
              <a:gd name="connsiteY22" fmla="*/ 749088 h 2591742"/>
              <a:gd name="connsiteX23" fmla="*/ 1676414 w 2078196"/>
              <a:gd name="connsiteY23" fmla="*/ 984615 h 2591742"/>
              <a:gd name="connsiteX24" fmla="*/ 1648705 w 2078196"/>
              <a:gd name="connsiteY24" fmla="*/ 1026179 h 2591742"/>
              <a:gd name="connsiteX25" fmla="*/ 1565578 w 2078196"/>
              <a:gd name="connsiteY25" fmla="*/ 1081597 h 2591742"/>
              <a:gd name="connsiteX26" fmla="*/ 1482451 w 2078196"/>
              <a:gd name="connsiteY26" fmla="*/ 1095451 h 2591742"/>
              <a:gd name="connsiteX27" fmla="*/ 1454742 w 2078196"/>
              <a:gd name="connsiteY27" fmla="*/ 1137015 h 2591742"/>
              <a:gd name="connsiteX28" fmla="*/ 1440887 w 2078196"/>
              <a:gd name="connsiteY28" fmla="*/ 1206288 h 2591742"/>
              <a:gd name="connsiteX29" fmla="*/ 1427032 w 2078196"/>
              <a:gd name="connsiteY29" fmla="*/ 1469524 h 2591742"/>
              <a:gd name="connsiteX30" fmla="*/ 1385469 w 2078196"/>
              <a:gd name="connsiteY30" fmla="*/ 1511088 h 2591742"/>
              <a:gd name="connsiteX31" fmla="*/ 1371614 w 2078196"/>
              <a:gd name="connsiteY31" fmla="*/ 1926724 h 2591742"/>
              <a:gd name="connsiteX32" fmla="*/ 1551723 w 2078196"/>
              <a:gd name="connsiteY32" fmla="*/ 1940579 h 2591742"/>
              <a:gd name="connsiteX33" fmla="*/ 1620996 w 2078196"/>
              <a:gd name="connsiteY33" fmla="*/ 1954433 h 2591742"/>
              <a:gd name="connsiteX34" fmla="*/ 1662560 w 2078196"/>
              <a:gd name="connsiteY34" fmla="*/ 1968288 h 2591742"/>
              <a:gd name="connsiteX35" fmla="*/ 1911942 w 2078196"/>
              <a:gd name="connsiteY35" fmla="*/ 1982142 h 2591742"/>
              <a:gd name="connsiteX36" fmla="*/ 1995069 w 2078196"/>
              <a:gd name="connsiteY36" fmla="*/ 2023706 h 2591742"/>
              <a:gd name="connsiteX37" fmla="*/ 2008923 w 2078196"/>
              <a:gd name="connsiteY37" fmla="*/ 2065270 h 2591742"/>
              <a:gd name="connsiteX38" fmla="*/ 2036632 w 2078196"/>
              <a:gd name="connsiteY38" fmla="*/ 2231524 h 2591742"/>
              <a:gd name="connsiteX39" fmla="*/ 2064342 w 2078196"/>
              <a:gd name="connsiteY39" fmla="*/ 2314651 h 2591742"/>
              <a:gd name="connsiteX40" fmla="*/ 2078196 w 2078196"/>
              <a:gd name="connsiteY40" fmla="*/ 2356215 h 2591742"/>
              <a:gd name="connsiteX41" fmla="*/ 1981214 w 2078196"/>
              <a:gd name="connsiteY41" fmla="*/ 2411633 h 2591742"/>
              <a:gd name="connsiteX42" fmla="*/ 1662560 w 2078196"/>
              <a:gd name="connsiteY42" fmla="*/ 2453197 h 2591742"/>
              <a:gd name="connsiteX43" fmla="*/ 1607142 w 2078196"/>
              <a:gd name="connsiteY43" fmla="*/ 2480906 h 2591742"/>
              <a:gd name="connsiteX44" fmla="*/ 1524014 w 2078196"/>
              <a:gd name="connsiteY44" fmla="*/ 2508615 h 2591742"/>
              <a:gd name="connsiteX45" fmla="*/ 1482451 w 2078196"/>
              <a:gd name="connsiteY45" fmla="*/ 2536324 h 2591742"/>
              <a:gd name="connsiteX46" fmla="*/ 1371614 w 2078196"/>
              <a:gd name="connsiteY46" fmla="*/ 2564033 h 2591742"/>
              <a:gd name="connsiteX47" fmla="*/ 817432 w 2078196"/>
              <a:gd name="connsiteY47" fmla="*/ 2550179 h 2591742"/>
              <a:gd name="connsiteX48" fmla="*/ 678887 w 2078196"/>
              <a:gd name="connsiteY48" fmla="*/ 2564033 h 2591742"/>
              <a:gd name="connsiteX49" fmla="*/ 526487 w 2078196"/>
              <a:gd name="connsiteY49" fmla="*/ 2591742 h 2591742"/>
              <a:gd name="connsiteX50" fmla="*/ 304814 w 2078196"/>
              <a:gd name="connsiteY50" fmla="*/ 2577888 h 2591742"/>
              <a:gd name="connsiteX51" fmla="*/ 249396 w 2078196"/>
              <a:gd name="connsiteY51" fmla="*/ 2508615 h 2591742"/>
              <a:gd name="connsiteX52" fmla="*/ 193978 w 2078196"/>
              <a:gd name="connsiteY52" fmla="*/ 2480906 h 2591742"/>
              <a:gd name="connsiteX53" fmla="*/ 152414 w 2078196"/>
              <a:gd name="connsiteY53" fmla="*/ 2439342 h 2591742"/>
              <a:gd name="connsiteX54" fmla="*/ 110851 w 2078196"/>
              <a:gd name="connsiteY54" fmla="*/ 2356215 h 2591742"/>
              <a:gd name="connsiteX55" fmla="*/ 83142 w 2078196"/>
              <a:gd name="connsiteY55" fmla="*/ 2300797 h 2591742"/>
              <a:gd name="connsiteX56" fmla="*/ 27723 w 2078196"/>
              <a:gd name="connsiteY56" fmla="*/ 2217670 h 2591742"/>
              <a:gd name="connsiteX57" fmla="*/ 13869 w 2078196"/>
              <a:gd name="connsiteY57" fmla="*/ 2162251 h 2591742"/>
              <a:gd name="connsiteX58" fmla="*/ 14 w 2078196"/>
              <a:gd name="connsiteY58" fmla="*/ 2120688 h 2591742"/>
              <a:gd name="connsiteX59" fmla="*/ 27723 w 2078196"/>
              <a:gd name="connsiteY59" fmla="*/ 1899015 h 2591742"/>
              <a:gd name="connsiteX60" fmla="*/ 41578 w 2078196"/>
              <a:gd name="connsiteY60" fmla="*/ 1580361 h 2591742"/>
              <a:gd name="connsiteX61" fmla="*/ 69287 w 2078196"/>
              <a:gd name="connsiteY61" fmla="*/ 1511088 h 2591742"/>
              <a:gd name="connsiteX62" fmla="*/ 96996 w 2078196"/>
              <a:gd name="connsiteY62" fmla="*/ 1427961 h 2591742"/>
              <a:gd name="connsiteX63" fmla="*/ 138560 w 2078196"/>
              <a:gd name="connsiteY63" fmla="*/ 1289415 h 2591742"/>
              <a:gd name="connsiteX64" fmla="*/ 193978 w 2078196"/>
              <a:gd name="connsiteY64" fmla="*/ 1192433 h 2591742"/>
              <a:gd name="connsiteX65" fmla="*/ 207832 w 2078196"/>
              <a:gd name="connsiteY65" fmla="*/ 1137015 h 2591742"/>
              <a:gd name="connsiteX66" fmla="*/ 235542 w 2078196"/>
              <a:gd name="connsiteY66" fmla="*/ 956906 h 2591742"/>
              <a:gd name="connsiteX67" fmla="*/ 249396 w 2078196"/>
              <a:gd name="connsiteY67" fmla="*/ 679815 h 2591742"/>
              <a:gd name="connsiteX68" fmla="*/ 263251 w 2078196"/>
              <a:gd name="connsiteY68" fmla="*/ 638251 h 2591742"/>
              <a:gd name="connsiteX69" fmla="*/ 277105 w 2078196"/>
              <a:gd name="connsiteY69" fmla="*/ 582833 h 2591742"/>
              <a:gd name="connsiteX70" fmla="*/ 290960 w 2078196"/>
              <a:gd name="connsiteY70" fmla="*/ 250324 h 2591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2078196" h="2591742">
                <a:moveTo>
                  <a:pt x="110851" y="167197"/>
                </a:moveTo>
                <a:cubicBezTo>
                  <a:pt x="150408" y="175108"/>
                  <a:pt x="196405" y="183165"/>
                  <a:pt x="235542" y="194906"/>
                </a:cubicBezTo>
                <a:cubicBezTo>
                  <a:pt x="263518" y="203299"/>
                  <a:pt x="290960" y="213379"/>
                  <a:pt x="318669" y="222615"/>
                </a:cubicBezTo>
                <a:lnTo>
                  <a:pt x="360232" y="236470"/>
                </a:lnTo>
                <a:cubicBezTo>
                  <a:pt x="438741" y="231852"/>
                  <a:pt x="517722" y="232370"/>
                  <a:pt x="595760" y="222615"/>
                </a:cubicBezTo>
                <a:cubicBezTo>
                  <a:pt x="722731" y="206743"/>
                  <a:pt x="657845" y="205428"/>
                  <a:pt x="734305" y="167197"/>
                </a:cubicBezTo>
                <a:cubicBezTo>
                  <a:pt x="768413" y="150143"/>
                  <a:pt x="827065" y="144810"/>
                  <a:pt x="858996" y="139488"/>
                </a:cubicBezTo>
                <a:cubicBezTo>
                  <a:pt x="863614" y="97924"/>
                  <a:pt x="851335" y="50657"/>
                  <a:pt x="872851" y="14797"/>
                </a:cubicBezTo>
                <a:cubicBezTo>
                  <a:pt x="884966" y="-5395"/>
                  <a:pt x="918575" y="942"/>
                  <a:pt x="942123" y="942"/>
                </a:cubicBezTo>
                <a:cubicBezTo>
                  <a:pt x="979356" y="942"/>
                  <a:pt x="1016014" y="10179"/>
                  <a:pt x="1052960" y="14797"/>
                </a:cubicBezTo>
                <a:cubicBezTo>
                  <a:pt x="1062196" y="28652"/>
                  <a:pt x="1069704" y="43830"/>
                  <a:pt x="1080669" y="56361"/>
                </a:cubicBezTo>
                <a:cubicBezTo>
                  <a:pt x="1102173" y="80937"/>
                  <a:pt x="1149942" y="125633"/>
                  <a:pt x="1149942" y="125633"/>
                </a:cubicBezTo>
                <a:cubicBezTo>
                  <a:pt x="1154560" y="139488"/>
                  <a:pt x="1154673" y="155793"/>
                  <a:pt x="1163796" y="167197"/>
                </a:cubicBezTo>
                <a:cubicBezTo>
                  <a:pt x="1174198" y="180199"/>
                  <a:pt x="1192568" y="184246"/>
                  <a:pt x="1205360" y="194906"/>
                </a:cubicBezTo>
                <a:cubicBezTo>
                  <a:pt x="1220412" y="207449"/>
                  <a:pt x="1231457" y="224441"/>
                  <a:pt x="1246923" y="236470"/>
                </a:cubicBezTo>
                <a:cubicBezTo>
                  <a:pt x="1273210" y="256916"/>
                  <a:pt x="1330051" y="291888"/>
                  <a:pt x="1330051" y="291888"/>
                </a:cubicBezTo>
                <a:cubicBezTo>
                  <a:pt x="1339339" y="347618"/>
                  <a:pt x="1332652" y="377617"/>
                  <a:pt x="1371614" y="416579"/>
                </a:cubicBezTo>
                <a:cubicBezTo>
                  <a:pt x="1383388" y="428353"/>
                  <a:pt x="1400386" y="433628"/>
                  <a:pt x="1413178" y="444288"/>
                </a:cubicBezTo>
                <a:cubicBezTo>
                  <a:pt x="1428230" y="456831"/>
                  <a:pt x="1438212" y="475332"/>
                  <a:pt x="1454742" y="485851"/>
                </a:cubicBezTo>
                <a:cubicBezTo>
                  <a:pt x="1489591" y="508027"/>
                  <a:pt x="1536370" y="512062"/>
                  <a:pt x="1565578" y="541270"/>
                </a:cubicBezTo>
                <a:cubicBezTo>
                  <a:pt x="1618916" y="594607"/>
                  <a:pt x="1590840" y="571965"/>
                  <a:pt x="1648705" y="610542"/>
                </a:cubicBezTo>
                <a:cubicBezTo>
                  <a:pt x="1657941" y="624397"/>
                  <a:pt x="1668967" y="637213"/>
                  <a:pt x="1676414" y="652106"/>
                </a:cubicBezTo>
                <a:cubicBezTo>
                  <a:pt x="1686354" y="671985"/>
                  <a:pt x="1699683" y="731327"/>
                  <a:pt x="1704123" y="749088"/>
                </a:cubicBezTo>
                <a:cubicBezTo>
                  <a:pt x="1701933" y="779747"/>
                  <a:pt x="1707905" y="921634"/>
                  <a:pt x="1676414" y="984615"/>
                </a:cubicBezTo>
                <a:cubicBezTo>
                  <a:pt x="1668967" y="999508"/>
                  <a:pt x="1661236" y="1015214"/>
                  <a:pt x="1648705" y="1026179"/>
                </a:cubicBezTo>
                <a:cubicBezTo>
                  <a:pt x="1623643" y="1048109"/>
                  <a:pt x="1598427" y="1076122"/>
                  <a:pt x="1565578" y="1081597"/>
                </a:cubicBezTo>
                <a:lnTo>
                  <a:pt x="1482451" y="1095451"/>
                </a:lnTo>
                <a:cubicBezTo>
                  <a:pt x="1473215" y="1109306"/>
                  <a:pt x="1460589" y="1121424"/>
                  <a:pt x="1454742" y="1137015"/>
                </a:cubicBezTo>
                <a:cubicBezTo>
                  <a:pt x="1446474" y="1159064"/>
                  <a:pt x="1442843" y="1182821"/>
                  <a:pt x="1440887" y="1206288"/>
                </a:cubicBezTo>
                <a:cubicBezTo>
                  <a:pt x="1433590" y="1293851"/>
                  <a:pt x="1442750" y="1383075"/>
                  <a:pt x="1427032" y="1469524"/>
                </a:cubicBezTo>
                <a:cubicBezTo>
                  <a:pt x="1423527" y="1488801"/>
                  <a:pt x="1399323" y="1497233"/>
                  <a:pt x="1385469" y="1511088"/>
                </a:cubicBezTo>
                <a:cubicBezTo>
                  <a:pt x="1341099" y="1644199"/>
                  <a:pt x="1286590" y="1774895"/>
                  <a:pt x="1371614" y="1926724"/>
                </a:cubicBezTo>
                <a:cubicBezTo>
                  <a:pt x="1401035" y="1979261"/>
                  <a:pt x="1491687" y="1935961"/>
                  <a:pt x="1551723" y="1940579"/>
                </a:cubicBezTo>
                <a:cubicBezTo>
                  <a:pt x="1574814" y="1945197"/>
                  <a:pt x="1598151" y="1948722"/>
                  <a:pt x="1620996" y="1954433"/>
                </a:cubicBezTo>
                <a:cubicBezTo>
                  <a:pt x="1635164" y="1957975"/>
                  <a:pt x="1648022" y="1966903"/>
                  <a:pt x="1662560" y="1968288"/>
                </a:cubicBezTo>
                <a:cubicBezTo>
                  <a:pt x="1745440" y="1976181"/>
                  <a:pt x="1828815" y="1977524"/>
                  <a:pt x="1911942" y="1982142"/>
                </a:cubicBezTo>
                <a:cubicBezTo>
                  <a:pt x="1939321" y="1991269"/>
                  <a:pt x="1975537" y="1999291"/>
                  <a:pt x="1995069" y="2023706"/>
                </a:cubicBezTo>
                <a:cubicBezTo>
                  <a:pt x="2004192" y="2035110"/>
                  <a:pt x="2004305" y="2051415"/>
                  <a:pt x="2008923" y="2065270"/>
                </a:cubicBezTo>
                <a:cubicBezTo>
                  <a:pt x="2018745" y="2143845"/>
                  <a:pt x="2017018" y="2166146"/>
                  <a:pt x="2036632" y="2231524"/>
                </a:cubicBezTo>
                <a:cubicBezTo>
                  <a:pt x="2045025" y="2259500"/>
                  <a:pt x="2055106" y="2286942"/>
                  <a:pt x="2064342" y="2314651"/>
                </a:cubicBezTo>
                <a:lnTo>
                  <a:pt x="2078196" y="2356215"/>
                </a:lnTo>
                <a:cubicBezTo>
                  <a:pt x="2040249" y="2413136"/>
                  <a:pt x="2062821" y="2400505"/>
                  <a:pt x="1981214" y="2411633"/>
                </a:cubicBezTo>
                <a:cubicBezTo>
                  <a:pt x="1555143" y="2469733"/>
                  <a:pt x="1881459" y="2416713"/>
                  <a:pt x="1662560" y="2453197"/>
                </a:cubicBezTo>
                <a:cubicBezTo>
                  <a:pt x="1644087" y="2462433"/>
                  <a:pt x="1626318" y="2473236"/>
                  <a:pt x="1607142" y="2480906"/>
                </a:cubicBezTo>
                <a:cubicBezTo>
                  <a:pt x="1580023" y="2491754"/>
                  <a:pt x="1524014" y="2508615"/>
                  <a:pt x="1524014" y="2508615"/>
                </a:cubicBezTo>
                <a:cubicBezTo>
                  <a:pt x="1510160" y="2517851"/>
                  <a:pt x="1498099" y="2530634"/>
                  <a:pt x="1482451" y="2536324"/>
                </a:cubicBezTo>
                <a:cubicBezTo>
                  <a:pt x="1446661" y="2549338"/>
                  <a:pt x="1371614" y="2564033"/>
                  <a:pt x="1371614" y="2564033"/>
                </a:cubicBezTo>
                <a:cubicBezTo>
                  <a:pt x="1186887" y="2559415"/>
                  <a:pt x="1002217" y="2550179"/>
                  <a:pt x="817432" y="2550179"/>
                </a:cubicBezTo>
                <a:cubicBezTo>
                  <a:pt x="771020" y="2550179"/>
                  <a:pt x="724941" y="2558276"/>
                  <a:pt x="678887" y="2564033"/>
                </a:cubicBezTo>
                <a:cubicBezTo>
                  <a:pt x="631634" y="2569940"/>
                  <a:pt x="573762" y="2582287"/>
                  <a:pt x="526487" y="2591742"/>
                </a:cubicBezTo>
                <a:cubicBezTo>
                  <a:pt x="452596" y="2587124"/>
                  <a:pt x="377943" y="2589435"/>
                  <a:pt x="304814" y="2577888"/>
                </a:cubicBezTo>
                <a:cubicBezTo>
                  <a:pt x="231779" y="2566356"/>
                  <a:pt x="285462" y="2544681"/>
                  <a:pt x="249396" y="2508615"/>
                </a:cubicBezTo>
                <a:cubicBezTo>
                  <a:pt x="234792" y="2494011"/>
                  <a:pt x="210784" y="2492910"/>
                  <a:pt x="193978" y="2480906"/>
                </a:cubicBezTo>
                <a:cubicBezTo>
                  <a:pt x="178034" y="2469518"/>
                  <a:pt x="166269" y="2453197"/>
                  <a:pt x="152414" y="2439342"/>
                </a:cubicBezTo>
                <a:cubicBezTo>
                  <a:pt x="127014" y="2363140"/>
                  <a:pt x="153822" y="2431414"/>
                  <a:pt x="110851" y="2356215"/>
                </a:cubicBezTo>
                <a:cubicBezTo>
                  <a:pt x="100604" y="2338283"/>
                  <a:pt x="93768" y="2318507"/>
                  <a:pt x="83142" y="2300797"/>
                </a:cubicBezTo>
                <a:cubicBezTo>
                  <a:pt x="66008" y="2272241"/>
                  <a:pt x="27723" y="2217670"/>
                  <a:pt x="27723" y="2217670"/>
                </a:cubicBezTo>
                <a:cubicBezTo>
                  <a:pt x="23105" y="2199197"/>
                  <a:pt x="19100" y="2180560"/>
                  <a:pt x="13869" y="2162251"/>
                </a:cubicBezTo>
                <a:cubicBezTo>
                  <a:pt x="9857" y="2148209"/>
                  <a:pt x="14" y="2135292"/>
                  <a:pt x="14" y="2120688"/>
                </a:cubicBezTo>
                <a:cubicBezTo>
                  <a:pt x="14" y="1970945"/>
                  <a:pt x="-1539" y="1986806"/>
                  <a:pt x="27723" y="1899015"/>
                </a:cubicBezTo>
                <a:cubicBezTo>
                  <a:pt x="32341" y="1792797"/>
                  <a:pt x="30251" y="1686074"/>
                  <a:pt x="41578" y="1580361"/>
                </a:cubicBezTo>
                <a:cubicBezTo>
                  <a:pt x="44227" y="1555633"/>
                  <a:pt x="60788" y="1534460"/>
                  <a:pt x="69287" y="1511088"/>
                </a:cubicBezTo>
                <a:cubicBezTo>
                  <a:pt x="79269" y="1483639"/>
                  <a:pt x="89912" y="1456297"/>
                  <a:pt x="96996" y="1427961"/>
                </a:cubicBezTo>
                <a:cubicBezTo>
                  <a:pt x="106940" y="1388187"/>
                  <a:pt x="121695" y="1323144"/>
                  <a:pt x="138560" y="1289415"/>
                </a:cubicBezTo>
                <a:cubicBezTo>
                  <a:pt x="173716" y="1219104"/>
                  <a:pt x="154813" y="1251181"/>
                  <a:pt x="193978" y="1192433"/>
                </a:cubicBezTo>
                <a:cubicBezTo>
                  <a:pt x="198596" y="1173960"/>
                  <a:pt x="204098" y="1155686"/>
                  <a:pt x="207832" y="1137015"/>
                </a:cubicBezTo>
                <a:cubicBezTo>
                  <a:pt x="217445" y="1088950"/>
                  <a:pt x="228887" y="1003492"/>
                  <a:pt x="235542" y="956906"/>
                </a:cubicBezTo>
                <a:cubicBezTo>
                  <a:pt x="240160" y="864542"/>
                  <a:pt x="241385" y="771946"/>
                  <a:pt x="249396" y="679815"/>
                </a:cubicBezTo>
                <a:cubicBezTo>
                  <a:pt x="250661" y="665266"/>
                  <a:pt x="259239" y="652293"/>
                  <a:pt x="263251" y="638251"/>
                </a:cubicBezTo>
                <a:cubicBezTo>
                  <a:pt x="268482" y="619942"/>
                  <a:pt x="272487" y="601306"/>
                  <a:pt x="277105" y="582833"/>
                </a:cubicBezTo>
                <a:lnTo>
                  <a:pt x="290960" y="250324"/>
                </a:lnTo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12-конечная звезда 6"/>
          <p:cNvSpPr/>
          <p:nvPr/>
        </p:nvSpPr>
        <p:spPr>
          <a:xfrm>
            <a:off x="5287152" y="1628800"/>
            <a:ext cx="228600" cy="228600"/>
          </a:xfrm>
          <a:prstGeom prst="star12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12-конечная звезда 7"/>
          <p:cNvSpPr/>
          <p:nvPr/>
        </p:nvSpPr>
        <p:spPr>
          <a:xfrm>
            <a:off x="4716016" y="2459970"/>
            <a:ext cx="228600" cy="228600"/>
          </a:xfrm>
          <a:prstGeom prst="star12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28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ino.disneyjazz.net/fotogal3/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86284"/>
            <a:ext cx="3888432" cy="587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d10.ru/images/1/1036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3866192" cy="601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52028" y="93938"/>
            <a:ext cx="3576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Изделия из камня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0505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Проверь себя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по </a:t>
            </a:r>
            <a:r>
              <a:rPr lang="ru-RU" sz="3600" b="1" dirty="0">
                <a:solidFill>
                  <a:srgbClr val="C00000"/>
                </a:solidFill>
              </a:rPr>
              <a:t>теме </a:t>
            </a:r>
            <a:r>
              <a:rPr lang="ru-RU" sz="3600" b="1" dirty="0" smtClean="0">
                <a:solidFill>
                  <a:srgbClr val="C00000"/>
                </a:solidFill>
              </a:rPr>
              <a:t>«Река времени»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88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1. </a:t>
            </a:r>
            <a:r>
              <a:rPr lang="ru-RU" sz="3200" b="1" dirty="0">
                <a:solidFill>
                  <a:srgbClr val="C00000"/>
                </a:solidFill>
              </a:rPr>
              <a:t>Восточно-Зауральский </a:t>
            </a:r>
            <a:r>
              <a:rPr lang="ru-RU" sz="3200" b="1" dirty="0" smtClean="0">
                <a:solidFill>
                  <a:srgbClr val="C00000"/>
                </a:solidFill>
              </a:rPr>
              <a:t>край располагается на: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А) северо-западе Челябинской области;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Б) на северо-востоке Челябинской области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148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358</Words>
  <Application>Microsoft Office PowerPoint</Application>
  <PresentationFormat>Экран (4:3)</PresentationFormat>
  <Paragraphs>71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Река времени</vt:lpstr>
      <vt:lpstr>Комплексное районирование Челябинской области</vt:lpstr>
      <vt:lpstr>Презентация PowerPoint</vt:lpstr>
      <vt:lpstr>2. Особенности климата изучаемой территории </vt:lpstr>
      <vt:lpstr>3. Природные зоны изучаемой территории </vt:lpstr>
      <vt:lpstr>Восточно-Зауральский край</vt:lpstr>
      <vt:lpstr>Презентация PowerPoint</vt:lpstr>
      <vt:lpstr>Проверь себя</vt:lpstr>
      <vt:lpstr>1. Восточно-Зауральский край располагается на:</vt:lpstr>
      <vt:lpstr>2. Древние люди каменного века жили в:</vt:lpstr>
      <vt:lpstr>3. Аргази означает:</vt:lpstr>
      <vt:lpstr>4. Озеро Большие Аллаки располагается в: </vt:lpstr>
      <vt:lpstr>5. Участником Уральской археологической экспедиции  был археолог: </vt:lpstr>
      <vt:lpstr>6. В междуречье каких рек располагаются археологические памятники Восточно-Зауральского края? </vt:lpstr>
      <vt:lpstr>Ответы</vt:lpstr>
      <vt:lpstr>1. Восточно-Зауральский край располагается на:</vt:lpstr>
      <vt:lpstr>2. Древние люди каменного века жили в:</vt:lpstr>
      <vt:lpstr>3. Аргази означает:</vt:lpstr>
      <vt:lpstr>4. Озеро Большие Аллаки располагается в: </vt:lpstr>
      <vt:lpstr>5. Участником Уральской археологической экспедиции  был археолог: </vt:lpstr>
      <vt:lpstr>6. В междуречье каких рек располагаются археологические памятники Восточно-Зауральского края? </vt:lpstr>
      <vt:lpstr>Оценки</vt:lpstr>
      <vt:lpstr>Дома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</cp:revision>
  <dcterms:created xsi:type="dcterms:W3CDTF">2013-02-05T15:10:52Z</dcterms:created>
  <dcterms:modified xsi:type="dcterms:W3CDTF">2013-02-10T12:18:25Z</dcterms:modified>
</cp:coreProperties>
</file>