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66"/>
    <a:srgbClr val="009900"/>
    <a:srgbClr val="990099"/>
    <a:srgbClr val="660066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7513F-DB7F-4E04-8CA8-FBA81C724B1F}" type="datetimeFigureOut">
              <a:rPr lang="ru-RU" smtClean="0"/>
              <a:pPr/>
              <a:t>27.03.2011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0B9D-77CD-4CC1-ABD2-21C16FD90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7513F-DB7F-4E04-8CA8-FBA81C724B1F}" type="datetimeFigureOut">
              <a:rPr lang="ru-RU" smtClean="0"/>
              <a:pPr/>
              <a:t>27.03.2011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0B9D-77CD-4CC1-ABD2-21C16FD90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7513F-DB7F-4E04-8CA8-FBA81C724B1F}" type="datetimeFigureOut">
              <a:rPr lang="ru-RU" smtClean="0"/>
              <a:pPr/>
              <a:t>27.03.2011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0B9D-77CD-4CC1-ABD2-21C16FD90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7513F-DB7F-4E04-8CA8-FBA81C724B1F}" type="datetimeFigureOut">
              <a:rPr lang="ru-RU" smtClean="0"/>
              <a:pPr/>
              <a:t>27.03.2011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0B9D-77CD-4CC1-ABD2-21C16FD90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7513F-DB7F-4E04-8CA8-FBA81C724B1F}" type="datetimeFigureOut">
              <a:rPr lang="ru-RU" smtClean="0"/>
              <a:pPr/>
              <a:t>27.03.2011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0B9D-77CD-4CC1-ABD2-21C16FD90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7513F-DB7F-4E04-8CA8-FBA81C724B1F}" type="datetimeFigureOut">
              <a:rPr lang="ru-RU" smtClean="0"/>
              <a:pPr/>
              <a:t>27.03.2011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0B9D-77CD-4CC1-ABD2-21C16FD90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7513F-DB7F-4E04-8CA8-FBA81C724B1F}" type="datetimeFigureOut">
              <a:rPr lang="ru-RU" smtClean="0"/>
              <a:pPr/>
              <a:t>27.03.2011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0B9D-77CD-4CC1-ABD2-21C16FD90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7513F-DB7F-4E04-8CA8-FBA81C724B1F}" type="datetimeFigureOut">
              <a:rPr lang="ru-RU" smtClean="0"/>
              <a:pPr/>
              <a:t>27.03.2011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0B9D-77CD-4CC1-ABD2-21C16FD90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7513F-DB7F-4E04-8CA8-FBA81C724B1F}" type="datetimeFigureOut">
              <a:rPr lang="ru-RU" smtClean="0"/>
              <a:pPr/>
              <a:t>27.03.2011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0B9D-77CD-4CC1-ABD2-21C16FD90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7513F-DB7F-4E04-8CA8-FBA81C724B1F}" type="datetimeFigureOut">
              <a:rPr lang="ru-RU" smtClean="0"/>
              <a:pPr/>
              <a:t>27.03.2011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0B9D-77CD-4CC1-ABD2-21C16FD90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7513F-DB7F-4E04-8CA8-FBA81C724B1F}" type="datetimeFigureOut">
              <a:rPr lang="ru-RU" smtClean="0"/>
              <a:pPr/>
              <a:t>27.03.2011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0B9D-77CD-4CC1-ABD2-21C16FD90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7513F-DB7F-4E04-8CA8-FBA81C724B1F}" type="datetimeFigureOut">
              <a:rPr lang="ru-RU" smtClean="0"/>
              <a:pPr/>
              <a:t>27.03.2011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00B9D-77CD-4CC1-ABD2-21C16FD90B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       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>Жизнь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>наша, как сама природа, непроста: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/>
            </a:r>
            <a:br>
              <a:rPr lang="ru-RU" sz="3600" dirty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</a:b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>       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>С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>жестокостью соседствует и доброта,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/>
            </a:r>
            <a:br>
              <a:rPr lang="ru-RU" sz="3600" dirty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</a:b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>       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>Сраженье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>мудрость с глупостью ведёт.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/>
            </a:r>
            <a:br>
              <a:rPr lang="ru-RU" sz="3600" dirty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>А справедливости стрела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/>
            </a:r>
            <a:br>
              <a:rPr lang="ru-RU" sz="3600" dirty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</a:b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>    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>С 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>пороком счёты так и не свела,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/>
            </a:r>
            <a:br>
              <a:rPr lang="ru-RU" sz="3600" dirty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>За трудолюбием, как тень,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/>
            </a:r>
            <a:br>
              <a:rPr lang="ru-RU" sz="3600" dirty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</a:b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>    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>Из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>века в век плетётся лень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  <a:t>.</a:t>
            </a:r>
            <a:br>
              <a:rPr lang="ru-RU" sz="3600" dirty="0">
                <a:solidFill>
                  <a:schemeClr val="accent6">
                    <a:lumMod val="50000"/>
                  </a:schemeClr>
                </a:solidFill>
                <a:latin typeface="Franklin Gothic Heavy" pitchFamily="34" charset="0"/>
              </a:rPr>
            </a:br>
            <a:endParaRPr lang="ru-RU" sz="3600" dirty="0">
              <a:solidFill>
                <a:schemeClr val="accent6">
                  <a:lumMod val="50000"/>
                </a:schemeClr>
              </a:solidFill>
              <a:latin typeface="Franklin Gothic Heavy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282" y="357166"/>
            <a:ext cx="21926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66"/>
                </a:solidFill>
                <a:latin typeface="Franklin Gothic Heavy" pitchFamily="34" charset="0"/>
              </a:rPr>
              <a:t>доброта</a:t>
            </a:r>
            <a:endParaRPr lang="ru-RU" sz="4000" dirty="0">
              <a:solidFill>
                <a:srgbClr val="FF0066"/>
              </a:solidFill>
              <a:latin typeface="Franklin Gothic Heavy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480" y="1285860"/>
            <a:ext cx="30722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800000"/>
                </a:solidFill>
                <a:latin typeface="Franklin Gothic Heavy" pitchFamily="34" charset="0"/>
              </a:rPr>
              <a:t>жестокость</a:t>
            </a:r>
            <a:endParaRPr lang="ru-RU" sz="4000" dirty="0">
              <a:solidFill>
                <a:srgbClr val="800000"/>
              </a:solidFill>
              <a:latin typeface="Franklin Gothic Heavy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72198" y="1071546"/>
            <a:ext cx="24956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66"/>
                </a:solidFill>
                <a:latin typeface="Franklin Gothic Heavy" pitchFamily="34" charset="0"/>
              </a:rPr>
              <a:t>мудрость</a:t>
            </a:r>
            <a:endParaRPr lang="ru-RU" sz="4000" dirty="0">
              <a:solidFill>
                <a:srgbClr val="FF0066"/>
              </a:solidFill>
              <a:latin typeface="Franklin Gothic Heavy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4942" y="2214554"/>
            <a:ext cx="22674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800000"/>
                </a:solidFill>
                <a:latin typeface="Franklin Gothic Heavy" pitchFamily="34" charset="0"/>
              </a:rPr>
              <a:t>глупость</a:t>
            </a:r>
            <a:endParaRPr lang="ru-RU" sz="4000" dirty="0">
              <a:solidFill>
                <a:srgbClr val="800000"/>
              </a:solidFill>
              <a:latin typeface="Franklin Gothic Heavy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28794" y="5214950"/>
            <a:ext cx="55177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66"/>
                </a:solidFill>
                <a:latin typeface="Franklin Gothic Heavy" pitchFamily="34" charset="0"/>
              </a:rPr>
              <a:t>справедливость</a:t>
            </a:r>
            <a:endParaRPr lang="ru-RU" sz="5400" dirty="0">
              <a:solidFill>
                <a:srgbClr val="FF0066"/>
              </a:solidFill>
              <a:latin typeface="Franklin Gothic Heavy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2910" y="2928934"/>
            <a:ext cx="3127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66"/>
                </a:solidFill>
                <a:latin typeface="Franklin Gothic Heavy" pitchFamily="34" charset="0"/>
              </a:rPr>
              <a:t>трудолюбие</a:t>
            </a:r>
            <a:endParaRPr lang="ru-RU" sz="4000" dirty="0">
              <a:solidFill>
                <a:srgbClr val="FF0066"/>
              </a:solidFill>
              <a:latin typeface="Franklin Gothic Heavy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6248" y="3643314"/>
            <a:ext cx="13163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800000"/>
                </a:solidFill>
                <a:latin typeface="Franklin Gothic Heavy" pitchFamily="34" charset="0"/>
              </a:rPr>
              <a:t>лень</a:t>
            </a:r>
            <a:endParaRPr lang="ru-RU" sz="4000" dirty="0">
              <a:solidFill>
                <a:srgbClr val="800000"/>
              </a:solidFill>
              <a:latin typeface="Franklin Gothic Heavy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3" dur="1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5" dur="7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7" dur="750" fill="hold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1" grpId="1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-490489"/>
            <a:ext cx="8586005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4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Справедливость – беспристрастное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отношение к чему-либо,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стремление следовать истине,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правде в словах и поступках.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50"/>
                            </p:stCondLst>
                            <p:childTnLst>
                              <p:par>
                                <p:cTn id="1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2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400"/>
                            </p:stCondLst>
                            <p:childTnLst>
                              <p:par>
                                <p:cTn id="17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2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2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150"/>
                            </p:stCondLst>
                            <p:childTnLst>
                              <p:par>
                                <p:cTn id="2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2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2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1643050"/>
            <a:ext cx="56429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ВЕЛИКОДУШИЕ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5918" y="5000636"/>
            <a:ext cx="53832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0000CC"/>
                </a:solidFill>
                <a:latin typeface="Franklin Gothic Heavy" pitchFamily="34" charset="0"/>
              </a:rPr>
              <a:t>Великая душа</a:t>
            </a:r>
            <a:endParaRPr lang="ru-RU" sz="6000" dirty="0">
              <a:solidFill>
                <a:srgbClr val="0000CC"/>
              </a:solidFill>
              <a:latin typeface="Franklin Gothic Heavy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42844" y="1467137"/>
            <a:ext cx="864050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Великодушие –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обладание высокими душевными качествами,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способность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прощать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и быть бескорыстно уступчивым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готовность жертвовать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своими интересами ради других.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10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02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102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102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102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31" dur="2000" fill="hold"/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2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33" dur="2000" fill="hold"/>
                                        <p:tgtEl>
                                          <p:spTgt spid="10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4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35" dur="2000" fill="hold"/>
                                        <p:tgtEl>
                                          <p:spTgt spid="102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6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37" dur="2000" fill="hold"/>
                                        <p:tgtEl>
                                          <p:spTgt spid="102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8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39" dur="2000" fill="hold"/>
                                        <p:tgtEl>
                                          <p:spTgt spid="102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0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1" dur="2000" fill="hold"/>
                                        <p:tgtEl>
                                          <p:spTgt spid="102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42910" y="1000108"/>
            <a:ext cx="735970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Aharoni" pitchFamily="2" charset="-79"/>
              </a:rPr>
              <a:t>Не забывайте подарить добро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Aharoni" pitchFamily="2" charset="-79"/>
              </a:rPr>
              <a:t>            родителям,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Aharoni" pitchFamily="2" charset="-79"/>
              </a:rPr>
              <a:t> знакомым, учителю и другу.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Aharoni" pitchFamily="2" charset="-79"/>
              </a:rPr>
              <a:t>             Оно,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Aharoni" pitchFamily="2" charset="-79"/>
              </a:rPr>
              <a:t>      как истинное волшебство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omic Sans MS" pitchFamily="66" charset="0"/>
                <a:ea typeface="Calibri" pitchFamily="34" charset="0"/>
                <a:cs typeface="Aharoni" pitchFamily="2" charset="-79"/>
              </a:rPr>
              <a:t>       вернётся к вам по кругу.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Comic Sans MS" pitchFamily="66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Comic Sans MS" pitchFamily="66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87</Words>
  <Application>Microsoft Office PowerPoint</Application>
  <PresentationFormat>Экран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         Жизнь наша, как сама природа, непроста:         С жестокостью соседствует и доброта,         Сраженье мудрость с глупостью ведёт. А справедливости стрела      С  пороком счёты так и не свела, За трудолюбием, как тень,      Из века в век плетётся лень. </vt:lpstr>
      <vt:lpstr>Слайд 2</vt:lpstr>
      <vt:lpstr>Слайд 3</vt:lpstr>
      <vt:lpstr>Слайд 4</vt:lpstr>
      <vt:lpstr>Слайд 5</vt:lpstr>
      <vt:lpstr>Слайд 6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наша, как сама природа, непроста: С жестокостью соседствует и доброта, Сраженье мудрость с глупостью ведёт. А справедливости стрела С  пороком счёты так и не свела, За трудолюбием, как тень, Из века в век плетётся лень.</dc:title>
  <dc:creator>Тарабрина</dc:creator>
  <cp:lastModifiedBy>Тарабрина</cp:lastModifiedBy>
  <cp:revision>10</cp:revision>
  <dcterms:created xsi:type="dcterms:W3CDTF">2011-03-26T18:26:54Z</dcterms:created>
  <dcterms:modified xsi:type="dcterms:W3CDTF">2011-03-27T08:42:01Z</dcterms:modified>
</cp:coreProperties>
</file>