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5ADB1-CFEF-4999-8C2B-4DB95B6F32F5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2FBA3-1FFC-4600-9DFC-2824B6B8E1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645024"/>
            <a:ext cx="7772400" cy="1470025"/>
          </a:xfrm>
        </p:spPr>
        <p:txBody>
          <a:bodyPr/>
          <a:lstStyle/>
          <a:p>
            <a:r>
              <a:rPr lang="ru-RU" b="1" dirty="0" smtClean="0"/>
              <a:t>Сравниваем стихи </a:t>
            </a:r>
            <a:r>
              <a:rPr lang="ru-RU" b="1" u="sng" dirty="0" smtClean="0"/>
              <a:t>А.А, ФЕТА </a:t>
            </a:r>
            <a:r>
              <a:rPr lang="ru-RU" b="1" dirty="0" smtClean="0"/>
              <a:t>и </a:t>
            </a:r>
            <a:r>
              <a:rPr lang="ru-RU" b="1" u="sng" dirty="0" smtClean="0"/>
              <a:t>Н. А. НЕКРАСОВА</a:t>
            </a:r>
            <a:endParaRPr lang="ru-RU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6235080"/>
            <a:ext cx="6400800" cy="622920"/>
          </a:xfrm>
        </p:spPr>
        <p:txBody>
          <a:bodyPr/>
          <a:lstStyle/>
          <a:p>
            <a:r>
              <a:rPr lang="ru-RU" dirty="0" smtClean="0"/>
              <a:t>БАЛАШОВА Софья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 descr="http://s50.radikal.ru/i130/0911/b8/b4e2e2d15d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3875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сравню 2 стихотворения: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А.А. Фета: «Мама! Глянь-ка из окошка…»</a:t>
            </a:r>
          </a:p>
          <a:p>
            <a:r>
              <a:rPr lang="ru-RU" dirty="0" smtClean="0"/>
              <a:t>Н.А. Некрасова: «Мороз-воевода»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780928"/>
            <a:ext cx="8229600" cy="1468760"/>
          </a:xfrm>
        </p:spPr>
        <p:txBody>
          <a:bodyPr/>
          <a:lstStyle/>
          <a:p>
            <a:r>
              <a:rPr lang="ru-RU" dirty="0" smtClean="0"/>
              <a:t>Конечно во всех стихах есть </a:t>
            </a:r>
            <a:r>
              <a:rPr lang="ru-RU" u="sng" dirty="0" smtClean="0"/>
              <a:t>рифмы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Но какие же в этих двух стихах?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9600" u="sng" dirty="0" smtClean="0"/>
              <a:t> </a:t>
            </a:r>
          </a:p>
          <a:p>
            <a:pPr>
              <a:buNone/>
            </a:pPr>
            <a:r>
              <a:rPr lang="ru-RU" sz="9600" dirty="0" smtClean="0"/>
              <a:t>Мама! глянь-ка из </a:t>
            </a:r>
            <a:r>
              <a:rPr lang="ru-RU" sz="9600" u="sng" dirty="0" smtClean="0"/>
              <a:t>окошка</a:t>
            </a:r>
            <a:r>
              <a:rPr lang="ru-RU" sz="9600" dirty="0" smtClean="0"/>
              <a:t> — </a:t>
            </a:r>
            <a:br>
              <a:rPr lang="ru-RU" sz="9600" dirty="0" smtClean="0"/>
            </a:br>
            <a:r>
              <a:rPr lang="ru-RU" sz="9600" dirty="0" smtClean="0"/>
              <a:t>Знать, вчера недаром </a:t>
            </a:r>
            <a:r>
              <a:rPr lang="ru-RU" sz="9600" u="sng" dirty="0" smtClean="0"/>
              <a:t>кошка</a:t>
            </a:r>
            <a:r>
              <a:rPr lang="ru-RU" sz="9600" dirty="0" smtClean="0"/>
              <a:t> </a:t>
            </a:r>
            <a:br>
              <a:rPr lang="ru-RU" sz="9600" dirty="0" smtClean="0"/>
            </a:br>
            <a:r>
              <a:rPr lang="ru-RU" sz="9600" dirty="0" smtClean="0"/>
              <a:t>Умывала </a:t>
            </a:r>
            <a:r>
              <a:rPr lang="ru-RU" sz="9600" i="1" dirty="0" smtClean="0"/>
              <a:t>нос</a:t>
            </a:r>
            <a:r>
              <a:rPr lang="ru-RU" sz="9600" dirty="0" smtClean="0"/>
              <a:t>:</a:t>
            </a:r>
            <a:br>
              <a:rPr lang="ru-RU" sz="9600" dirty="0" smtClean="0"/>
            </a:br>
            <a:r>
              <a:rPr lang="ru-RU" sz="9600" dirty="0" smtClean="0"/>
              <a:t>Грязи нет, весь двор </a:t>
            </a:r>
            <a:r>
              <a:rPr lang="ru-RU" sz="9600" b="1" dirty="0" smtClean="0"/>
              <a:t>одело</a:t>
            </a:r>
            <a:r>
              <a:rPr lang="ru-RU" sz="9600" dirty="0" smtClean="0"/>
              <a:t>, </a:t>
            </a:r>
            <a:br>
              <a:rPr lang="ru-RU" sz="9600" dirty="0" smtClean="0"/>
            </a:br>
            <a:r>
              <a:rPr lang="ru-RU" sz="9600" dirty="0" smtClean="0"/>
              <a:t>Посветлело, </a:t>
            </a:r>
            <a:r>
              <a:rPr lang="ru-RU" sz="9600" b="1" dirty="0" smtClean="0"/>
              <a:t>побелело</a:t>
            </a:r>
            <a:r>
              <a:rPr lang="ru-RU" sz="9600" dirty="0" smtClean="0"/>
              <a:t> -</a:t>
            </a:r>
            <a:br>
              <a:rPr lang="ru-RU" sz="9600" dirty="0" smtClean="0"/>
            </a:br>
            <a:r>
              <a:rPr lang="ru-RU" sz="9600" dirty="0" smtClean="0"/>
              <a:t>Видно, есть </a:t>
            </a:r>
            <a:r>
              <a:rPr lang="ru-RU" sz="9600" i="1" dirty="0" smtClean="0"/>
              <a:t>мороз</a:t>
            </a:r>
            <a:r>
              <a:rPr lang="ru-RU" sz="9600" dirty="0" smtClean="0"/>
              <a:t>.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Не колючий, светло-</a:t>
            </a:r>
            <a:r>
              <a:rPr lang="ru-RU" sz="9600" u="sng" dirty="0" smtClean="0"/>
              <a:t>синий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По ветвям развешен </a:t>
            </a:r>
            <a:r>
              <a:rPr lang="ru-RU" sz="9600" u="sng" dirty="0" smtClean="0"/>
              <a:t>иней</a:t>
            </a:r>
            <a:r>
              <a:rPr lang="ru-RU" sz="9600" dirty="0" smtClean="0"/>
              <a:t> — </a:t>
            </a:r>
            <a:br>
              <a:rPr lang="ru-RU" sz="9600" dirty="0" smtClean="0"/>
            </a:br>
            <a:r>
              <a:rPr lang="ru-RU" sz="9600" dirty="0" smtClean="0"/>
              <a:t>Погляди хоть </a:t>
            </a:r>
            <a:r>
              <a:rPr lang="ru-RU" sz="9600" b="1" dirty="0" smtClean="0"/>
              <a:t>ты</a:t>
            </a:r>
            <a:r>
              <a:rPr lang="ru-RU" sz="9600" dirty="0" smtClean="0"/>
              <a:t>!</a:t>
            </a:r>
            <a:br>
              <a:rPr lang="ru-RU" sz="9600" dirty="0" smtClean="0"/>
            </a:br>
            <a:r>
              <a:rPr lang="ru-RU" sz="9600" dirty="0" smtClean="0"/>
              <a:t>Словно кто-то </a:t>
            </a:r>
            <a:r>
              <a:rPr lang="ru-RU" sz="9600" i="1" dirty="0" smtClean="0"/>
              <a:t>тороватый 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Свежей, белой, пухлой </a:t>
            </a:r>
            <a:r>
              <a:rPr lang="ru-RU" sz="9600" i="1" dirty="0" smtClean="0"/>
              <a:t>ватой 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Все убрал </a:t>
            </a:r>
            <a:r>
              <a:rPr lang="ru-RU" sz="9600" b="1" dirty="0" smtClean="0"/>
              <a:t>кусты</a:t>
            </a:r>
            <a:r>
              <a:rPr lang="ru-RU" sz="9600" dirty="0" smtClean="0"/>
              <a:t>.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Уж теперь не будет </a:t>
            </a:r>
            <a:r>
              <a:rPr lang="ru-RU" sz="9600" u="sng" dirty="0" smtClean="0"/>
              <a:t>спору</a:t>
            </a:r>
            <a:r>
              <a:rPr lang="ru-RU" sz="9600" dirty="0" smtClean="0"/>
              <a:t>:</a:t>
            </a:r>
            <a:br>
              <a:rPr lang="ru-RU" sz="9600" dirty="0" smtClean="0"/>
            </a:br>
            <a:r>
              <a:rPr lang="ru-RU" sz="9600" dirty="0" smtClean="0"/>
              <a:t>За салазки да и в </a:t>
            </a:r>
            <a:r>
              <a:rPr lang="ru-RU" sz="9600" u="sng" dirty="0" smtClean="0"/>
              <a:t>гору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Весело </a:t>
            </a:r>
            <a:r>
              <a:rPr lang="ru-RU" sz="9600" b="1" dirty="0" smtClean="0"/>
              <a:t>бежать</a:t>
            </a:r>
            <a:r>
              <a:rPr lang="ru-RU" sz="9600" dirty="0" smtClean="0"/>
              <a:t>!</a:t>
            </a:r>
            <a:br>
              <a:rPr lang="ru-RU" sz="9600" dirty="0" smtClean="0"/>
            </a:br>
            <a:r>
              <a:rPr lang="ru-RU" sz="9600" dirty="0" smtClean="0"/>
              <a:t>Правда, мама? Не </a:t>
            </a:r>
            <a:r>
              <a:rPr lang="ru-RU" sz="9600" i="1" dirty="0" smtClean="0"/>
              <a:t>откажешь</a:t>
            </a:r>
            <a:r>
              <a:rPr lang="ru-RU" sz="9600" dirty="0" smtClean="0"/>
              <a:t>,</a:t>
            </a:r>
            <a:br>
              <a:rPr lang="ru-RU" sz="9600" dirty="0" smtClean="0"/>
            </a:br>
            <a:r>
              <a:rPr lang="ru-RU" sz="9600" dirty="0" smtClean="0"/>
              <a:t>А сама, наверно, </a:t>
            </a:r>
            <a:r>
              <a:rPr lang="ru-RU" sz="9600" i="1" dirty="0" smtClean="0"/>
              <a:t>скажешь</a:t>
            </a:r>
            <a:r>
              <a:rPr lang="ru-RU" sz="9600" dirty="0" smtClean="0"/>
              <a:t>: </a:t>
            </a:r>
            <a:br>
              <a:rPr lang="ru-RU" sz="9600" dirty="0" smtClean="0"/>
            </a:br>
            <a:r>
              <a:rPr lang="ru-RU" sz="9600" dirty="0" smtClean="0"/>
              <a:t>«Ну, скорей </a:t>
            </a:r>
            <a:r>
              <a:rPr lang="ru-RU" sz="9600" b="1" dirty="0" smtClean="0"/>
              <a:t>гулять</a:t>
            </a:r>
            <a:r>
              <a:rPr lang="ru-RU" sz="9600" b="1" i="1" dirty="0" smtClean="0"/>
              <a:t>!</a:t>
            </a:r>
            <a:r>
              <a:rPr lang="ru-RU" sz="9600" i="1" dirty="0" smtClean="0"/>
              <a:t>»- В этом стихотворении 9 пар рифм.</a:t>
            </a:r>
            <a:r>
              <a:rPr lang="ru-RU" sz="7400" i="1" dirty="0" smtClean="0"/>
              <a:t> </a:t>
            </a:r>
          </a:p>
          <a:p>
            <a:pPr>
              <a:buNone/>
            </a:pPr>
            <a:endParaRPr lang="ru-RU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12800" dirty="0" smtClean="0"/>
              <a:t>Не ветер бушует над </a:t>
            </a:r>
            <a:r>
              <a:rPr lang="ru-RU" sz="12800" b="1" dirty="0" smtClean="0"/>
              <a:t>бором</a:t>
            </a:r>
            <a:r>
              <a:rPr lang="ru-RU" sz="12800" dirty="0" smtClean="0"/>
              <a:t>, </a:t>
            </a:r>
            <a:br>
              <a:rPr lang="ru-RU" sz="12800" dirty="0" smtClean="0"/>
            </a:br>
            <a:r>
              <a:rPr lang="ru-RU" sz="12800" dirty="0" smtClean="0"/>
              <a:t>Не с гор побежали </a:t>
            </a:r>
            <a:r>
              <a:rPr lang="ru-RU" sz="12800" i="1" dirty="0" smtClean="0"/>
              <a:t>ручьи</a:t>
            </a:r>
            <a:r>
              <a:rPr lang="ru-RU" sz="12800" dirty="0" smtClean="0"/>
              <a:t>,- </a:t>
            </a:r>
            <a:br>
              <a:rPr lang="ru-RU" sz="12800" dirty="0" smtClean="0"/>
            </a:br>
            <a:r>
              <a:rPr lang="ru-RU" sz="12800" dirty="0" smtClean="0"/>
              <a:t>Мороз-воевода до</a:t>
            </a:r>
            <a:r>
              <a:rPr lang="ru-RU" sz="12800" b="1" dirty="0" smtClean="0"/>
              <a:t>зором</a:t>
            </a:r>
            <a:r>
              <a:rPr lang="ru-RU" sz="12800" dirty="0" smtClean="0"/>
              <a:t> </a:t>
            </a:r>
            <a:br>
              <a:rPr lang="ru-RU" sz="12800" dirty="0" smtClean="0"/>
            </a:br>
            <a:r>
              <a:rPr lang="ru-RU" sz="12800" dirty="0" smtClean="0"/>
              <a:t>Обходит владенья </a:t>
            </a:r>
            <a:r>
              <a:rPr lang="ru-RU" sz="12800" i="1" dirty="0" smtClean="0"/>
              <a:t>свои</a:t>
            </a:r>
            <a:r>
              <a:rPr lang="ru-RU" sz="12800" dirty="0" smtClean="0"/>
              <a:t>.</a:t>
            </a:r>
          </a:p>
          <a:p>
            <a:r>
              <a:rPr lang="ru-RU" sz="12800" dirty="0" smtClean="0"/>
              <a:t>Глядит - хорошо ли </a:t>
            </a:r>
            <a:r>
              <a:rPr lang="ru-RU" sz="12800" u="sng" dirty="0" smtClean="0"/>
              <a:t>метели</a:t>
            </a:r>
            <a:r>
              <a:rPr lang="ru-RU" sz="12800" dirty="0" smtClean="0"/>
              <a:t> </a:t>
            </a:r>
            <a:br>
              <a:rPr lang="ru-RU" sz="12800" dirty="0" smtClean="0"/>
            </a:br>
            <a:r>
              <a:rPr lang="ru-RU" sz="12800" dirty="0" smtClean="0"/>
              <a:t>Лесные тропы </a:t>
            </a:r>
            <a:r>
              <a:rPr lang="ru-RU" sz="12800" strike="sngStrike" dirty="0" smtClean="0"/>
              <a:t>занесли</a:t>
            </a:r>
            <a:r>
              <a:rPr lang="ru-RU" sz="12800" dirty="0" smtClean="0"/>
              <a:t>, </a:t>
            </a:r>
            <a:br>
              <a:rPr lang="ru-RU" sz="12800" dirty="0" smtClean="0"/>
            </a:br>
            <a:r>
              <a:rPr lang="ru-RU" sz="12800" dirty="0" smtClean="0"/>
              <a:t>И нет ли где трещины, </a:t>
            </a:r>
            <a:r>
              <a:rPr lang="ru-RU" sz="12800" u="sng" dirty="0" smtClean="0"/>
              <a:t>щели</a:t>
            </a:r>
            <a:r>
              <a:rPr lang="ru-RU" sz="12800" dirty="0" smtClean="0"/>
              <a:t>, </a:t>
            </a:r>
            <a:br>
              <a:rPr lang="ru-RU" sz="12800" dirty="0" smtClean="0"/>
            </a:br>
            <a:r>
              <a:rPr lang="ru-RU" sz="12800" dirty="0" smtClean="0"/>
              <a:t>И нет ли где голой </a:t>
            </a:r>
            <a:r>
              <a:rPr lang="ru-RU" sz="12800" strike="sngStrike" dirty="0" smtClean="0"/>
              <a:t>земли</a:t>
            </a:r>
            <a:r>
              <a:rPr lang="ru-RU" sz="12800" dirty="0" smtClean="0"/>
              <a:t>?</a:t>
            </a:r>
          </a:p>
          <a:p>
            <a:r>
              <a:rPr lang="ru-RU" sz="12800" dirty="0" smtClean="0"/>
              <a:t>Пушисты ли сосен </a:t>
            </a:r>
            <a:r>
              <a:rPr lang="ru-RU" sz="12800" b="1" dirty="0" smtClean="0"/>
              <a:t>вершины</a:t>
            </a:r>
            <a:r>
              <a:rPr lang="ru-RU" sz="12800" dirty="0" smtClean="0"/>
              <a:t>, </a:t>
            </a:r>
            <a:br>
              <a:rPr lang="ru-RU" sz="12800" dirty="0" smtClean="0"/>
            </a:br>
            <a:r>
              <a:rPr lang="ru-RU" sz="12800" dirty="0" smtClean="0"/>
              <a:t>Красив ли узор на </a:t>
            </a:r>
            <a:r>
              <a:rPr lang="ru-RU" sz="12800" u="sng" dirty="0" smtClean="0"/>
              <a:t>дубах</a:t>
            </a:r>
            <a:r>
              <a:rPr lang="ru-RU" sz="12800" dirty="0" smtClean="0"/>
              <a:t>? </a:t>
            </a:r>
            <a:br>
              <a:rPr lang="ru-RU" sz="12800" dirty="0" smtClean="0"/>
            </a:br>
            <a:r>
              <a:rPr lang="ru-RU" sz="12800" dirty="0" smtClean="0"/>
              <a:t>И крепко ли скованы </a:t>
            </a:r>
            <a:r>
              <a:rPr lang="ru-RU" sz="12800" b="1" dirty="0" smtClean="0"/>
              <a:t>льдины</a:t>
            </a:r>
            <a:r>
              <a:rPr lang="ru-RU" sz="12800" dirty="0" smtClean="0"/>
              <a:t> </a:t>
            </a:r>
            <a:br>
              <a:rPr lang="ru-RU" sz="12800" dirty="0" smtClean="0"/>
            </a:br>
            <a:r>
              <a:rPr lang="ru-RU" sz="12800" dirty="0" smtClean="0"/>
              <a:t>В великих и малых </a:t>
            </a:r>
            <a:r>
              <a:rPr lang="ru-RU" sz="12800" u="sng" dirty="0" smtClean="0"/>
              <a:t>водах</a:t>
            </a:r>
            <a:r>
              <a:rPr lang="ru-RU" sz="12800" dirty="0" smtClean="0"/>
              <a:t>?</a:t>
            </a:r>
          </a:p>
          <a:p>
            <a:r>
              <a:rPr lang="ru-RU" sz="12800" dirty="0" smtClean="0"/>
              <a:t>Идёт - по деревьям </a:t>
            </a:r>
            <a:r>
              <a:rPr lang="ru-RU" sz="12800" b="1" dirty="0" smtClean="0"/>
              <a:t>шагает</a:t>
            </a:r>
            <a:r>
              <a:rPr lang="ru-RU" sz="12800" dirty="0" smtClean="0"/>
              <a:t>, </a:t>
            </a:r>
            <a:br>
              <a:rPr lang="ru-RU" sz="12800" dirty="0" smtClean="0"/>
            </a:br>
            <a:r>
              <a:rPr lang="ru-RU" sz="12800" dirty="0" smtClean="0"/>
              <a:t>Трещит по замёрзлой </a:t>
            </a:r>
            <a:r>
              <a:rPr lang="ru-RU" sz="12800" u="sng" dirty="0" smtClean="0"/>
              <a:t>воде</a:t>
            </a:r>
            <a:r>
              <a:rPr lang="ru-RU" sz="12800" dirty="0" smtClean="0"/>
              <a:t>, </a:t>
            </a:r>
            <a:br>
              <a:rPr lang="ru-RU" sz="12800" dirty="0" smtClean="0"/>
            </a:br>
            <a:r>
              <a:rPr lang="ru-RU" sz="12800" dirty="0" smtClean="0"/>
              <a:t>И яркое солнце </a:t>
            </a:r>
            <a:r>
              <a:rPr lang="ru-RU" sz="12800" b="1" dirty="0" smtClean="0"/>
              <a:t>играет</a:t>
            </a:r>
            <a:r>
              <a:rPr lang="ru-RU" sz="12800" dirty="0" smtClean="0"/>
              <a:t> </a:t>
            </a:r>
            <a:br>
              <a:rPr lang="ru-RU" sz="12800" dirty="0" smtClean="0"/>
            </a:br>
            <a:r>
              <a:rPr lang="ru-RU" sz="12800" dirty="0" smtClean="0"/>
              <a:t>В косматой его </a:t>
            </a:r>
            <a:r>
              <a:rPr lang="ru-RU" sz="12800" u="sng" dirty="0" smtClean="0"/>
              <a:t>бороде</a:t>
            </a:r>
            <a:r>
              <a:rPr lang="ru-RU" sz="12800" dirty="0" smtClean="0"/>
              <a:t>...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6858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Забравшись на сосну </a:t>
            </a:r>
            <a:r>
              <a:rPr lang="ru-RU" sz="2000" u="sng" dirty="0" smtClean="0"/>
              <a:t>большую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По веточкам палицей </a:t>
            </a:r>
            <a:r>
              <a:rPr lang="ru-RU" sz="2000" b="1" dirty="0" smtClean="0"/>
              <a:t>бьёт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 сам про себя </a:t>
            </a:r>
            <a:r>
              <a:rPr lang="ru-RU" sz="2000" u="sng" dirty="0" smtClean="0"/>
              <a:t>удалую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Хвастливую песню </a:t>
            </a:r>
            <a:r>
              <a:rPr lang="ru-RU" sz="2000" b="1" dirty="0" smtClean="0"/>
              <a:t>поёт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"Метели, снега и </a:t>
            </a:r>
            <a:r>
              <a:rPr lang="ru-RU" sz="2000" i="1" dirty="0" smtClean="0"/>
              <a:t>туманы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Покорны морозу </a:t>
            </a:r>
            <a:r>
              <a:rPr lang="ru-RU" sz="2000" i="1" u="sng" dirty="0" smtClean="0"/>
              <a:t>всегда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Пойду на моря - </a:t>
            </a:r>
            <a:r>
              <a:rPr lang="ru-RU" sz="2000" i="1" dirty="0" err="1" smtClean="0"/>
              <a:t>окияны</a:t>
            </a:r>
            <a:r>
              <a:rPr lang="ru-RU" sz="2000" i="1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Построю дворцы изо </a:t>
            </a:r>
            <a:r>
              <a:rPr lang="ru-RU" sz="2000" i="1" u="sng" dirty="0" smtClean="0"/>
              <a:t>льда.</a:t>
            </a:r>
          </a:p>
          <a:p>
            <a:r>
              <a:rPr lang="ru-RU" sz="2000" dirty="0" smtClean="0"/>
              <a:t>Задумаю - реки </a:t>
            </a:r>
            <a:r>
              <a:rPr lang="ru-RU" sz="2000" b="1" dirty="0" smtClean="0"/>
              <a:t>большие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Надолго упрячу под</a:t>
            </a:r>
            <a:r>
              <a:rPr lang="ru-RU" sz="2000" u="sng" dirty="0" smtClean="0"/>
              <a:t> гнёт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Построю мосты </a:t>
            </a:r>
            <a:r>
              <a:rPr lang="ru-RU" sz="2000" b="1" dirty="0" smtClean="0"/>
              <a:t>ледяные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Каких не построит </a:t>
            </a:r>
            <a:r>
              <a:rPr lang="ru-RU" sz="2000" u="sng" dirty="0" smtClean="0"/>
              <a:t>народ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Где быстрые, шумные</a:t>
            </a:r>
            <a:r>
              <a:rPr lang="ru-RU" sz="2000" i="1" dirty="0" smtClean="0"/>
              <a:t> воды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Недавно свободно т</a:t>
            </a:r>
            <a:r>
              <a:rPr lang="ru-RU" sz="2000" b="1" dirty="0" smtClean="0"/>
              <a:t>екли </a:t>
            </a:r>
            <a:r>
              <a:rPr lang="ru-RU" sz="2000" dirty="0" smtClean="0"/>
              <a:t>- </a:t>
            </a:r>
            <a:br>
              <a:rPr lang="ru-RU" sz="2000" dirty="0" smtClean="0"/>
            </a:br>
            <a:r>
              <a:rPr lang="ru-RU" sz="2000" dirty="0" smtClean="0"/>
              <a:t>Сегодня прошли </a:t>
            </a:r>
            <a:r>
              <a:rPr lang="ru-RU" sz="2000" i="1" dirty="0" smtClean="0"/>
              <a:t>пешеходы,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Обозы с товаром </a:t>
            </a:r>
            <a:r>
              <a:rPr lang="ru-RU" sz="2000" b="1" dirty="0" smtClean="0"/>
              <a:t>прошли...</a:t>
            </a:r>
          </a:p>
          <a:p>
            <a:r>
              <a:rPr lang="ru-RU" sz="2000" dirty="0" smtClean="0"/>
              <a:t>Богат я, казны не с</a:t>
            </a:r>
            <a:r>
              <a:rPr lang="ru-RU" sz="2000" i="1" dirty="0" smtClean="0"/>
              <a:t>читаю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А всё не скудеет </a:t>
            </a:r>
            <a:r>
              <a:rPr lang="ru-RU" sz="2000" b="1" dirty="0" smtClean="0"/>
              <a:t>добро;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Я царство моё </a:t>
            </a:r>
            <a:r>
              <a:rPr lang="ru-RU" sz="2000" i="1" dirty="0" smtClean="0"/>
              <a:t>убираю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алмазы, жемчуг,</a:t>
            </a:r>
            <a:r>
              <a:rPr lang="ru-RU" sz="2000" b="1" dirty="0" smtClean="0"/>
              <a:t> серебро</a:t>
            </a:r>
            <a:r>
              <a:rPr lang="ru-RU" sz="2000" b="1" dirty="0" smtClean="0"/>
              <a:t>...«-</a:t>
            </a:r>
            <a:r>
              <a:rPr lang="ru-RU" sz="2000" b="1" dirty="0" smtClean="0"/>
              <a:t>В этом стихотворении 18 пар рифм</a:t>
            </a: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u="sng" dirty="0" smtClean="0"/>
              <a:t>ВЕРНО:  </a:t>
            </a:r>
            <a:r>
              <a:rPr lang="ru-RU" dirty="0" smtClean="0"/>
              <a:t>1) Все эти стихи о зиме.</a:t>
            </a:r>
          </a:p>
          <a:p>
            <a:r>
              <a:rPr lang="ru-RU" b="1" i="1" u="sng" dirty="0" smtClean="0"/>
              <a:t>НЕ ВЕРНО:</a:t>
            </a:r>
            <a:r>
              <a:rPr lang="ru-RU" dirty="0" smtClean="0"/>
              <a:t> 1) В этих стихах не одинаковое количество рифм.</a:t>
            </a:r>
          </a:p>
          <a:p>
            <a:endParaRPr lang="ru-RU" dirty="0" smtClean="0"/>
          </a:p>
          <a:p>
            <a:r>
              <a:rPr lang="ru-RU" dirty="0" smtClean="0"/>
              <a:t>Но если мы разделим: 18:9=9-узнаем </a:t>
            </a:r>
            <a:r>
              <a:rPr lang="ru-RU" i="1" dirty="0" smtClean="0"/>
              <a:t>во </a:t>
            </a:r>
            <a:r>
              <a:rPr lang="ru-RU" dirty="0" smtClean="0"/>
              <a:t>сколько раз рифм больше во 2 стихе, чем в 1.</a:t>
            </a:r>
          </a:p>
          <a:p>
            <a:r>
              <a:rPr lang="ru-RU" dirty="0" smtClean="0"/>
              <a:t>А если вычтем:  18-9=9- узнаем </a:t>
            </a:r>
            <a:r>
              <a:rPr lang="ru-RU" i="1" dirty="0" smtClean="0"/>
              <a:t>на</a:t>
            </a:r>
            <a:r>
              <a:rPr lang="ru-RU" dirty="0" smtClean="0"/>
              <a:t> сколько больше рифм больше во 2 стихе, чем в 1.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5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Тема59</Template>
  <TotalTime>58</TotalTime>
  <Words>131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Тема59</vt:lpstr>
      <vt:lpstr>Сравниваем стихи А.А, ФЕТА и Н. А. НЕКРАСОВА</vt:lpstr>
      <vt:lpstr>Я сравню 2 стихотворения:</vt:lpstr>
      <vt:lpstr>Слайд 3</vt:lpstr>
      <vt:lpstr>Слайд 4</vt:lpstr>
      <vt:lpstr>Слайд 5</vt:lpstr>
      <vt:lpstr>Слайд 6</vt:lpstr>
      <vt:lpstr>Итог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Сравниваем стихи А.А, ФЕТА и Н. А. НЕКРАСОВА</dc:title>
  <dc:creator>Арина</dc:creator>
  <cp:lastModifiedBy>Арина</cp:lastModifiedBy>
  <cp:revision>7</cp:revision>
  <dcterms:created xsi:type="dcterms:W3CDTF">2011-12-17T17:50:32Z</dcterms:created>
  <dcterms:modified xsi:type="dcterms:W3CDTF">2011-12-18T14:11:54Z</dcterms:modified>
</cp:coreProperties>
</file>