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1" r:id="rId3"/>
    <p:sldId id="259" r:id="rId4"/>
    <p:sldId id="261" r:id="rId5"/>
    <p:sldId id="263" r:id="rId6"/>
    <p:sldId id="265" r:id="rId7"/>
    <p:sldId id="266" r:id="rId8"/>
    <p:sldId id="270" r:id="rId9"/>
    <p:sldId id="269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2" y="-2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743E0-0D76-4D58-A472-5B938A5EC44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BDF0-E877-4D5D-8D96-F26DDBD94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6572264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42852" y="0"/>
            <a:ext cx="5943600" cy="1828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Герб класса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642918" y="1571605"/>
            <a:ext cx="5357850" cy="471490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28660"/>
            <a:ext cx="6858000" cy="6572264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42852" y="0"/>
            <a:ext cx="5943600" cy="1828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Название уголка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8" y="2214546"/>
            <a:ext cx="57551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2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Колымчата</a:t>
            </a:r>
            <a:r>
              <a:rPr lang="ru-RU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2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Личное\Рабочий стол\3 класс\Классное руководство\материалы к классному уголку\шаблоны уголок\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6858000" cy="9906000"/>
          </a:xfrm>
          <a:prstGeom prst="rect">
            <a:avLst/>
          </a:prstGeom>
          <a:noFill/>
        </p:spPr>
      </p:pic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428604" y="1"/>
            <a:ext cx="6000792" cy="1614519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Наш девиз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500043" y="1571606"/>
            <a:ext cx="6143644" cy="38671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Класс наш дружный, боевой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Ходит бодро строевой!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Не оставим вас в беде!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Будем вместе мы везде! </a:t>
            </a:r>
          </a:p>
          <a:p>
            <a:pPr algn="ctr" rtl="0"/>
            <a:endParaRPr lang="ru-RU" sz="3600" kern="10" spc="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642919" y="4929191"/>
            <a:ext cx="5586435" cy="3162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Круче класса просто нет!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Каждый даст такой ответ!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Мы пройдем огонь и воду!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latin typeface="Impact"/>
              </a:rPr>
              <a:t>Уступайте нам дорогу!</a:t>
            </a:r>
            <a:endParaRPr lang="ru-RU" sz="3600" kern="10" spc="0" dirty="0">
              <a:ln w="19050">
                <a:solidFill>
                  <a:srgbClr val="FFFF00"/>
                </a:solidFill>
                <a:round/>
                <a:headEnd/>
                <a:tailEnd/>
              </a:ln>
              <a:latin typeface="Impac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00042" y="214283"/>
            <a:ext cx="5943600" cy="1400204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Наша песня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43" y="1500167"/>
            <a:ext cx="5643602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latin typeface="+mj-lt"/>
              </a:rPr>
              <a:t>Вместе весело шагать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По просторам по просторам по просторам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И конечно припевать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Лучше хором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Спой-ка с нами перепелка </a:t>
            </a:r>
            <a:r>
              <a:rPr lang="ru-RU" sz="1700" b="1" dirty="0" err="1" smtClean="0">
                <a:latin typeface="+mj-lt"/>
              </a:rPr>
              <a:t>перепелочка</a:t>
            </a:r>
            <a:r>
              <a:rPr lang="ru-RU" sz="1700" b="1" dirty="0" smtClean="0">
                <a:latin typeface="+mj-lt"/>
              </a:rPr>
              <a:t/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иголка два иголка будет елочка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дощечка два дощечка будет лесенка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словечко два словечко будет песенка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Вместе весело шагать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По просторам по просторам по просторам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И конечно припевать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Лучше хором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В небесах зари полоска заполощется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березка два березка будет рощица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дощечка два дощечка будет лесенка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словечко два словечко будет песенка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Вместе весело шагать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По просторам по просторам по просторам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И конечно припевать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Лучше хором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Нам счастливую тропинку выбрать надобно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дождинка два дождинка будет радуга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дощечка два дощечка будет лесенка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Раз словечко два словечко будет песенка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Вместе весело шагать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По просторам по просторам по просторам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И конечно припевать лучше хором</a:t>
            </a:r>
            <a:br>
              <a:rPr lang="ru-RU" sz="1700" b="1" dirty="0" smtClean="0">
                <a:latin typeface="+mj-lt"/>
              </a:rPr>
            </a:br>
            <a:r>
              <a:rPr lang="ru-RU" sz="1700" b="1" dirty="0" smtClean="0">
                <a:latin typeface="+mj-lt"/>
              </a:rPr>
              <a:t>Лучше хором лучше хором!</a:t>
            </a:r>
            <a:endParaRPr lang="ru-RU" sz="1700" b="1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00042" y="285721"/>
            <a:ext cx="5943600" cy="132876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Наши планы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74" y="1714482"/>
            <a:ext cx="3727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О К Т Я Б Р Ь 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9" y="2571737"/>
            <a:ext cx="628654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3200" b="1" dirty="0" smtClean="0"/>
              <a:t>1.Принять участие в неделе</a:t>
            </a:r>
          </a:p>
          <a:p>
            <a:pPr marL="514350" indent="-514350"/>
            <a:r>
              <a:rPr lang="ru-RU" sz="3200" b="1" dirty="0" smtClean="0"/>
              <a:t>        Языкознания:</a:t>
            </a:r>
          </a:p>
          <a:p>
            <a:pPr marL="514350" indent="-514350"/>
            <a:r>
              <a:rPr lang="ru-RU" sz="3200" b="1" dirty="0"/>
              <a:t> </a:t>
            </a:r>
            <a:r>
              <a:rPr lang="ru-RU" sz="3200" b="1" dirty="0" smtClean="0"/>
              <a:t>а) участие в олимпиаде;</a:t>
            </a:r>
          </a:p>
          <a:p>
            <a:pPr marL="514350" indent="-514350"/>
            <a:r>
              <a:rPr lang="ru-RU" sz="3200" b="1" dirty="0"/>
              <a:t> </a:t>
            </a:r>
            <a:r>
              <a:rPr lang="ru-RU" sz="3200" b="1" dirty="0" smtClean="0"/>
              <a:t>б) изготовление газет.</a:t>
            </a:r>
          </a:p>
          <a:p>
            <a:pPr marL="514350" indent="-514350"/>
            <a:endParaRPr lang="ru-RU" sz="3200" b="1" dirty="0" smtClean="0"/>
          </a:p>
          <a:p>
            <a:pPr marL="514350" indent="-514350"/>
            <a:r>
              <a:rPr lang="ru-RU" sz="3200" b="1" dirty="0" smtClean="0"/>
              <a:t>2.Принять участие в празднике    «Русского фольклора»</a:t>
            </a:r>
          </a:p>
          <a:p>
            <a:pPr marL="514350" indent="-514350"/>
            <a:r>
              <a:rPr lang="ru-RU" sz="3200" b="1" dirty="0"/>
              <a:t> </a:t>
            </a:r>
            <a:r>
              <a:rPr lang="ru-RU" sz="3200" b="1" dirty="0" smtClean="0"/>
              <a:t>а) разучивание частушек;</a:t>
            </a:r>
          </a:p>
          <a:p>
            <a:pPr marL="514350" indent="-514350"/>
            <a:r>
              <a:rPr lang="ru-RU" sz="3200" b="1" dirty="0"/>
              <a:t> </a:t>
            </a:r>
            <a:r>
              <a:rPr lang="ru-RU" sz="3200" b="1" dirty="0" smtClean="0"/>
              <a:t>б) подготовка костюмов.</a:t>
            </a:r>
          </a:p>
          <a:p>
            <a:pPr marL="514350" indent="-514350"/>
            <a:endParaRPr lang="ru-RU" sz="3200" b="1" dirty="0" smtClean="0"/>
          </a:p>
          <a:p>
            <a:pPr marL="514350" indent="-514350"/>
            <a:r>
              <a:rPr lang="ru-RU" sz="3200" b="1" dirty="0" smtClean="0"/>
              <a:t>3.Подготовка и проведение «Дня</a:t>
            </a:r>
          </a:p>
          <a:p>
            <a:pPr marL="514350" indent="-514350"/>
            <a:r>
              <a:rPr lang="ru-RU" sz="3200" b="1" dirty="0"/>
              <a:t>л</a:t>
            </a:r>
            <a:r>
              <a:rPr lang="ru-RU" sz="3200" b="1" dirty="0" smtClean="0"/>
              <a:t>етнего и осеннего именинника» </a:t>
            </a:r>
          </a:p>
          <a:p>
            <a:pPr marL="514350" indent="-514350"/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42852" y="214283"/>
            <a:ext cx="6500858" cy="142876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Поздравляем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40" y="5857884"/>
            <a:ext cx="2743200" cy="2743200"/>
          </a:xfrm>
          <a:prstGeom prst="rect">
            <a:avLst/>
          </a:prstGeom>
        </p:spPr>
      </p:pic>
      <p:pic>
        <p:nvPicPr>
          <p:cNvPr id="7" name="Рисунок 6" descr="Изображение 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67" y="2143109"/>
            <a:ext cx="1857388" cy="19783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2000241" y="2428861"/>
            <a:ext cx="4429156" cy="121444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25</a:t>
            </a:r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октября</a:t>
            </a:r>
            <a:b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kern="10" spc="0" dirty="0" err="1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Никееву</a:t>
            </a:r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Наташу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" name="Рисунок 9" descr="Изображение 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67" y="4357685"/>
            <a:ext cx="2045956" cy="19288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2214555" y="4500562"/>
            <a:ext cx="4429156" cy="121444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27</a:t>
            </a:r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октября</a:t>
            </a:r>
            <a:b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Щербакову Марину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42852" y="214283"/>
            <a:ext cx="6500858" cy="142876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График работы групп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1142985" y="1928793"/>
            <a:ext cx="4857760" cy="785819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октябрь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605" y="3048000"/>
          <a:ext cx="6072230" cy="5238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1214446"/>
                <a:gridCol w="1214446"/>
                <a:gridCol w="1214446"/>
                <a:gridCol w="1214446"/>
              </a:tblGrid>
              <a:tr h="1309695">
                <a:tc>
                  <a:txBody>
                    <a:bodyPr/>
                    <a:lstStyle/>
                    <a:p>
                      <a:r>
                        <a:rPr lang="ru-RU" sz="3200" b="0" dirty="0" smtClean="0"/>
                        <a:t>8</a:t>
                      </a:r>
                      <a:endParaRPr lang="ru-RU" sz="2000" b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11</a:t>
                      </a:r>
                      <a:endParaRPr lang="ru-RU" sz="3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0969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16</a:t>
                      </a:r>
                      <a:endParaRPr lang="ru-RU" sz="3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18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</a:t>
                      </a:r>
                      <a:endParaRPr lang="ru-RU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30969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22</a:t>
                      </a:r>
                      <a:endParaRPr lang="ru-RU" sz="3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23</a:t>
                      </a:r>
                      <a:endParaRPr lang="ru-RU" sz="3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26</a:t>
                      </a:r>
                      <a:endParaRPr lang="ru-RU" sz="3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30969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29</a:t>
                      </a:r>
                      <a:endParaRPr lang="ru-RU" sz="3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0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2"/>
          <p:cNvSpPr>
            <a:spLocks noChangeArrowheads="1" noChangeShapeType="1" noTextEdit="1"/>
          </p:cNvSpPr>
          <p:nvPr/>
        </p:nvSpPr>
        <p:spPr bwMode="auto">
          <a:xfrm rot="5400000">
            <a:off x="-3645098" y="4145162"/>
            <a:ext cx="8572500" cy="853679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НАШ КЛАСС</a:t>
            </a:r>
          </a:p>
        </p:txBody>
      </p:sp>
      <p:pic>
        <p:nvPicPr>
          <p:cNvPr id="5" name="Рисунок 4" descr="Изображ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84" y="2143108"/>
            <a:ext cx="5357850" cy="3667151"/>
          </a:xfrm>
          <a:prstGeom prst="round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04446" cy="9144000"/>
          </a:xfrm>
          <a:prstGeom prst="rect">
            <a:avLst/>
          </a:prstGeom>
        </p:spPr>
      </p:pic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750075" y="190470"/>
            <a:ext cx="5679321" cy="1333509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Наши поручения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42919" y="1333477"/>
          <a:ext cx="5732900" cy="68818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2900"/>
              </a:tblGrid>
              <a:tr h="688186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            </a:t>
                      </a:r>
                    </a:p>
                    <a:p>
                      <a:r>
                        <a:rPr lang="ru-RU" sz="2400" dirty="0" smtClean="0"/>
                        <a:t>     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68580" marR="68580" marT="60960" marB="6096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" name="Рисунок 11" descr="item_500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8" y="2643174"/>
            <a:ext cx="1428760" cy="1465187"/>
          </a:xfrm>
          <a:prstGeom prst="rect">
            <a:avLst/>
          </a:prstGeom>
        </p:spPr>
      </p:pic>
      <p:pic>
        <p:nvPicPr>
          <p:cNvPr id="13" name="Рисунок 12" descr="3833682ed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32" y="6786578"/>
            <a:ext cx="1218516" cy="1357322"/>
          </a:xfrm>
          <a:prstGeom prst="rect">
            <a:avLst/>
          </a:prstGeom>
        </p:spPr>
      </p:pic>
      <p:pic>
        <p:nvPicPr>
          <p:cNvPr id="14" name="Рисунок 13" descr="O18fe3a4766255bd54e07a92f6be1170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32" y="1285852"/>
            <a:ext cx="1143008" cy="12953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43116" y="1428728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Командир группы –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координирует и контролирует работу в группе.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116" y="2857488"/>
            <a:ext cx="42862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Специалист по спорту –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проводит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физминутки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54" y="3786182"/>
            <a:ext cx="42862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Специалист по учёбе – отвечает за учебную деятельность в группе, проверяет дневники.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" name="Рисунок 18" descr="prora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56" y="5500694"/>
            <a:ext cx="1422724" cy="1397318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143116" y="5572132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Хозяйственник – несёт ответственность за чистоту и порядок в классе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" name="Рисунок 20" descr="_1_~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94" y="4000496"/>
            <a:ext cx="1214446" cy="1563631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214554" y="6929454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Цветовод – несёт ответственность по уходу за цветами.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184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2012-10-06T21:51:50Z</dcterms:created>
  <dcterms:modified xsi:type="dcterms:W3CDTF">2013-03-20T08:21:12Z</dcterms:modified>
</cp:coreProperties>
</file>