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3" r:id="rId2"/>
    <p:sldId id="256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5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520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6EBBB-550C-4108-8C9D-51E134062AD6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D456B-5AEC-4FA6-B084-4CE2CE105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709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МОУ «Царевская ОШ №41»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70892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Презентация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Тема: « Игра в бадминтон»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088142" y="486916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Оглоблина Светлана</a:t>
            </a:r>
          </a:p>
          <a:p>
            <a:r>
              <a:rPr lang="ru-RU" dirty="0" smtClean="0"/>
              <a:t>        ученица 7-го класса </a:t>
            </a:r>
          </a:p>
          <a:p>
            <a:r>
              <a:rPr lang="ru-RU" dirty="0"/>
              <a:t> </a:t>
            </a:r>
            <a:r>
              <a:rPr lang="ru-RU" dirty="0" smtClean="0"/>
              <a:t>Учитель: Жукова И.М.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609329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Февраль 2013г.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6099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7467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>Рука обхватывает рукоятку так, что виден торцовый конец, причем на столько, чтобы не мешать движениям кисти  во время ударов из различных положений.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Содержимое 3" descr="rake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071678"/>
            <a:ext cx="8304666" cy="3714776"/>
          </a:xfrm>
        </p:spPr>
      </p:pic>
      <p:sp>
        <p:nvSpPr>
          <p:cNvPr id="5" name="5-конечная звезда 4"/>
          <p:cNvSpPr/>
          <p:nvPr/>
        </p:nvSpPr>
        <p:spPr>
          <a:xfrm>
            <a:off x="7643834" y="714356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643570" y="1643050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285852" y="5786454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786446" y="5000636"/>
            <a:ext cx="785818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4352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la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14601" y="1844824"/>
            <a:ext cx="4007550" cy="32662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643446"/>
            <a:ext cx="4929222" cy="221455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 Игроки должны подавать (и принимать) со своего правого поля подачи, когда подающий не имеет очков или имеет четное количество очков в этом гейме. Игроки должны подавать (и принимать) со своего левого поля подачи, когда подающий имеет нечетное количество очков в этом гейме.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20000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Игроки должны поменяться сторонами.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по окончании первого гейма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907647"/>
            <a:ext cx="6000792" cy="4029730"/>
          </a:xfrm>
        </p:spPr>
      </p:pic>
    </p:spTree>
    <p:custDataLst>
      <p:tags r:id="rId1"/>
    </p:custDataLst>
  </p:cSld>
  <p:clrMapOvr>
    <a:masterClrMapping/>
  </p:clrMapOvr>
  <p:transition advTm="7722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29322" y="1398354"/>
            <a:ext cx="3214678" cy="21392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215598"/>
            <a:ext cx="6357950" cy="264318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В</a:t>
            </a:r>
            <a:r>
              <a:rPr lang="ru-RU" sz="3100" b="1" dirty="0" smtClean="0"/>
              <a:t>о время игры волан: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падает вне пределов корта пролетит сквозь сетку или под ней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 не перелетит через сетку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потолка или стен зала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тела или одежды игрока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коснется любого предмета или лица, находящегося в непосредственной близости от корта.</a:t>
            </a:r>
            <a:br>
              <a:rPr lang="ru-RU" sz="3100" b="1" dirty="0" smtClean="0"/>
            </a:br>
            <a:r>
              <a:rPr lang="ru-RU" sz="3100" b="1" dirty="0" smtClean="0"/>
              <a:t>За эти нарушения насчитываются голы.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202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Бадминтон очень увлекательная, интересная и захватывающая игра.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1560492"/>
            <a:ext cx="4929222" cy="4929222"/>
          </a:xfrm>
        </p:spPr>
      </p:pic>
    </p:spTree>
    <p:custDataLst>
      <p:tags r:id="rId1"/>
    </p:custDataLst>
  </p:cSld>
  <p:clrMapOvr>
    <a:masterClrMapping/>
  </p:clrMapOvr>
  <p:transition advTm="795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5600696" cy="5445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Конец.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6172200" cy="1371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</a:t>
            </a:r>
            <a:r>
              <a:rPr lang="ru-RU" sz="32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5959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Эта игра впервые появилась в Великобритании в 1872 году.</a:t>
            </a:r>
            <a:endParaRPr lang="ru-RU" dirty="0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854760"/>
            <a:ext cx="5715040" cy="41254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advTm="728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420888"/>
            <a:ext cx="3929090" cy="4324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6072230" cy="507209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В бадминтон могут играть   2 и более игроков. Игра делится на матчи: </a:t>
            </a:r>
            <a:r>
              <a:rPr lang="ru-RU" sz="4400" b="1" dirty="0" smtClean="0"/>
              <a:t>Одиночный матч - </a:t>
            </a:r>
            <a:r>
              <a:rPr lang="ru-RU" sz="4400" b="1" dirty="0" err="1" smtClean="0"/>
              <a:t>матч</a:t>
            </a:r>
            <a:r>
              <a:rPr lang="ru-RU" sz="4400" b="1" dirty="0" smtClean="0"/>
              <a:t>, в котором на каждой стороне один игрок.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/>
              <a:t>Парный матч - </a:t>
            </a:r>
            <a:r>
              <a:rPr lang="ru-RU" sz="4400" b="1" dirty="0" err="1" smtClean="0"/>
              <a:t>матч</a:t>
            </a:r>
            <a:r>
              <a:rPr lang="ru-RU" sz="4400" b="1" dirty="0" smtClean="0"/>
              <a:t>, в котором на каждой стороне два игрока.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368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28652"/>
            <a:ext cx="8686800" cy="3297238"/>
          </a:xfrm>
        </p:spPr>
        <p:txBody>
          <a:bodyPr>
            <a:noAutofit/>
          </a:bodyPr>
          <a:lstStyle/>
          <a:p>
            <a:r>
              <a:rPr lang="ru-RU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Волан может быть сделан из натуральных и (или) синтетических материалов. Волан должен быть из 16 перьев, закрепленных в головке.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aNV5A10YPR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8500" y="3063081"/>
            <a:ext cx="2667000" cy="2133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000232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Перья должны измеряться от кончика пера до верха головки и в каждом волане они должны быть одинаковой длины.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07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1643050"/>
            <a:ext cx="2857520" cy="45220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Ракетка делится на рамку и струнную поверхность. </a:t>
            </a:r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8143900" y="142852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928662" y="2643182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143636" y="500063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7005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071678"/>
            <a:ext cx="3257544" cy="36433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 Корт должен быть прямоугольным, размеченным линиями </a:t>
            </a:r>
            <a:endParaRPr lang="ru-RU" dirty="0"/>
          </a:p>
        </p:txBody>
      </p:sp>
      <p:pic>
        <p:nvPicPr>
          <p:cNvPr id="4" name="Содержимое 3" descr="Ploshadka.file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872863"/>
            <a:ext cx="5715008" cy="3842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71093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Линии должны быть легко различимы, предпочтительно белые или желтые.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Сетка должна быть сделана из тонкого корда темного цвета и одинаковой толщины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29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7463"/>
            <a:ext cx="5429288" cy="278608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При испытании волана используется прямой удар полной силы снизу, при котором контакт с воланом происходит над задней линией корта. Волан должен быть направлен вперед параллельно боковой линии.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Пригодный для игры волан должен приземляться не ближе 530мм и не дальше 990мм от другой задней линии корта.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images (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96137" y="0"/>
            <a:ext cx="3322566" cy="3547470"/>
          </a:xfrm>
        </p:spPr>
      </p:pic>
      <p:sp>
        <p:nvSpPr>
          <p:cNvPr id="5" name="5-конечная звезда 4"/>
          <p:cNvSpPr/>
          <p:nvPr/>
        </p:nvSpPr>
        <p:spPr>
          <a:xfrm>
            <a:off x="5357818" y="4000504"/>
            <a:ext cx="2143140" cy="21431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500958" y="3929066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2151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3357554" cy="614364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Перед началом матча проводится жеребьевка, сторона, выигравшая жребий, может выбрать подачу или поле.</a:t>
            </a:r>
            <a:endParaRPr lang="ru-RU" sz="3600" dirty="0"/>
          </a:p>
        </p:txBody>
      </p:sp>
      <p:pic>
        <p:nvPicPr>
          <p:cNvPr id="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5856" y="188640"/>
            <a:ext cx="5652971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4714876" y="4929198"/>
            <a:ext cx="1000132" cy="121444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000100" y="428604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544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86116" y="847636"/>
            <a:ext cx="5512886" cy="4224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3143272" cy="6143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Подача: </a:t>
            </a:r>
            <a:r>
              <a:rPr lang="ru-R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ракетка подающего должна первоначально ударить по головке волана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143108" y="428604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214810" y="571501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357818" y="214290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786578" y="5143512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3573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1.9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216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Эта игра впервые появилась в Великобритании в 1872 году.</vt:lpstr>
      <vt:lpstr>В бадминтон могут играть   2 и более игроков. Игра делится на матчи: Одиночный матч - матч, в котором на каждой стороне один игрок. Парный матч - матч, в котором на каждой стороне два игрока. </vt:lpstr>
      <vt:lpstr>Волан может быть сделан из натуральных и (или) синтетических материалов. Волан должен быть из 16 перьев, закрепленных в головке.</vt:lpstr>
      <vt:lpstr>Ракетка делится на рамку и струнную поверхность. </vt:lpstr>
      <vt:lpstr>1 Корт должен быть прямоугольным, размеченным линиями </vt:lpstr>
      <vt:lpstr>  При испытании волана используется прямой удар полной силы снизу, при котором контакт с воланом происходит над задней линией корта. Волан должен быть направлен вперед параллельно боковой линии.  Пригодный для игры волан должен приземляться не ближе 530мм и не дальше 990мм от другой задней линии корта. </vt:lpstr>
      <vt:lpstr>Перед началом матча проводится жеребьевка, сторона, выигравшая жребий, может выбрать подачу или поле.</vt:lpstr>
      <vt:lpstr>Подача: ракетка подающего должна первоначально ударить по головке волана </vt:lpstr>
      <vt:lpstr>Рука обхватывает рукоятку так, что виден торцовый конец, причем на столько, чтобы не мешать движениям кисти  во время ударов из различных положений.</vt:lpstr>
      <vt:lpstr> Игроки должны подавать (и принимать) со своего правого поля подачи, когда подающий не имеет очков или имеет четное количество очков в этом гейме. Игроки должны подавать (и принимать) со своего левого поля подачи, когда подающий имеет нечетное количество очков в этом гейме. </vt:lpstr>
      <vt:lpstr>Игроки должны поменяться сторонами.  по окончании первого гейма </vt:lpstr>
      <vt:lpstr>Во время игры волан: падает вне пределов корта пролетит сквозь сетку или под ней  не перелетит через сетку коснется потолка или стен зала коснется тела или одежды игрока коснется любого предмета или лица, находящегося в непосредственной близости от корта. За эти нарушения насчитываются голы.  </vt:lpstr>
      <vt:lpstr>Бадминтон очень увлекательная, интересная и захватывающая игра.</vt:lpstr>
      <vt:lpstr>                 Конец.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Инна</cp:lastModifiedBy>
  <cp:revision>26</cp:revision>
  <dcterms:created xsi:type="dcterms:W3CDTF">2013-02-11T12:35:32Z</dcterms:created>
  <dcterms:modified xsi:type="dcterms:W3CDTF">2013-03-01T15:58:38Z</dcterms:modified>
</cp:coreProperties>
</file>