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6" r:id="rId4"/>
    <p:sldId id="258" r:id="rId5"/>
    <p:sldId id="259" r:id="rId6"/>
    <p:sldId id="260" r:id="rId7"/>
    <p:sldId id="261" r:id="rId8"/>
    <p:sldId id="263" r:id="rId9"/>
    <p:sldId id="267" r:id="rId10"/>
    <p:sldId id="262" r:id="rId11"/>
    <p:sldId id="268" r:id="rId12"/>
    <p:sldId id="265" r:id="rId13"/>
    <p:sldId id="26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7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images.yandex.ru/yandsearch?p=14&amp;text=%D0%B7%D0%BB%D0%BE%D0%B5%20%D0%B4%D0%B5%D0%BB%D0%BE&amp;img_url=storage4.ogorod.com/UserPics/10374/303280_big.jpg&amp;pos=440&amp;rpt=simage" TargetMode="External"/><Relationship Id="rId5" Type="http://schemas.openxmlformats.org/officeDocument/2006/relationships/image" Target="../media/image16.jpeg"/><Relationship Id="rId4" Type="http://schemas.openxmlformats.org/officeDocument/2006/relationships/image" Target="../media/image15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4291314" y="5457209"/>
            <a:ext cx="4852686" cy="1400791"/>
          </a:xfrm>
        </p:spPr>
        <p:txBody>
          <a:bodyPr>
            <a:normAutofit fontScale="925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Слушатель курсов НО-55 </a:t>
            </a:r>
            <a:r>
              <a:rPr lang="ru-RU" dirty="0" err="1" smtClean="0">
                <a:solidFill>
                  <a:schemeClr val="bg1"/>
                </a:solidFill>
              </a:rPr>
              <a:t>Козлович</a:t>
            </a:r>
            <a:r>
              <a:rPr lang="ru-RU" dirty="0" smtClean="0">
                <a:solidFill>
                  <a:schemeClr val="bg1"/>
                </a:solidFill>
              </a:rPr>
              <a:t> С.А.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ГБОУ СКОШИ № 31 ВАО г. Москва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2012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958975"/>
            <a:ext cx="5112568" cy="2046089"/>
          </a:xfrm>
        </p:spPr>
        <p:txBody>
          <a:bodyPr>
            <a:normAutofit fontScale="90000"/>
          </a:bodyPr>
          <a:lstStyle/>
          <a:p>
            <a:pPr marL="182880" indent="0">
              <a:buNone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Тема урока </a:t>
            </a:r>
            <a:b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«Добро и зло»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9594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positive-spirit.ru/files/images/gallery/%202_1241819432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964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337" y="0"/>
            <a:ext cx="295144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Домашнее </a:t>
            </a:r>
          </a:p>
          <a:p>
            <a:pPr algn="ctr"/>
            <a:r>
              <a:rPr lang="ru-RU" sz="4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задание</a:t>
            </a:r>
            <a:endParaRPr lang="ru-RU" sz="4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627784" y="2796006"/>
            <a:ext cx="864096" cy="864096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029944" y="2580049"/>
            <a:ext cx="864096" cy="864096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614120" y="2879846"/>
            <a:ext cx="864096" cy="864096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220072" y="4077072"/>
            <a:ext cx="864096" cy="864096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55171" y="4509120"/>
            <a:ext cx="864096" cy="864096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187624" y="1920078"/>
            <a:ext cx="864096" cy="864096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4932040" y="548680"/>
            <a:ext cx="864096" cy="864096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7740352" y="5085184"/>
            <a:ext cx="864096" cy="864096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290809" y="6334780"/>
            <a:ext cx="84978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Спланируй добрые дела, которые ты готов выполнить.</a:t>
            </a:r>
            <a:endParaRPr lang="ru-RU" sz="2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45949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59832" y="548680"/>
            <a:ext cx="31710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РЕФЛЕКСИЯ</a:t>
            </a:r>
            <a:endParaRPr lang="ru-RU" sz="40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2469928"/>
            <a:ext cx="1428750" cy="1428750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508104" y="2068092"/>
            <a:ext cx="2767045" cy="2075283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166" y="2057206"/>
            <a:ext cx="2680582" cy="223242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33335" y="1412776"/>
            <a:ext cx="5363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Как ты относишься к уроку? Выбери смайлик.</a:t>
            </a:r>
            <a:endParaRPr lang="ru-RU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4676" y="4653136"/>
            <a:ext cx="18902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Урок обычный,</a:t>
            </a:r>
          </a:p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Нормальный.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87812" y="4657059"/>
            <a:ext cx="19623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Урок скучный,</a:t>
            </a:r>
          </a:p>
          <a:p>
            <a:pPr algn="ctr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не интересный.</a:t>
            </a:r>
            <a:endParaRPr lang="ru-RU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42487" y="4630351"/>
            <a:ext cx="22284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Урок интересный,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 отличный.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7416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добро и зло 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17067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добро и зло 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0750" y="1476375"/>
            <a:ext cx="4762500" cy="3905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190750" y="5157192"/>
            <a:ext cx="4762500" cy="2244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6807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0963"/>
            <a:ext cx="9144000" cy="7068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0428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6322" y="1998627"/>
            <a:ext cx="2256842" cy="2256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44824"/>
            <a:ext cx="6018245" cy="4513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6322" y="4486300"/>
            <a:ext cx="2321719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84796" y="476672"/>
            <a:ext cx="823815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Александровская колонна – Александрийский столп –</a:t>
            </a:r>
          </a:p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 символ победы Добра над Злом.</a:t>
            </a:r>
            <a:endParaRPr lang="ru-RU" sz="24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0129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051720" y="548680"/>
            <a:ext cx="58512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Работа в группах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9592" y="2060848"/>
            <a:ext cx="729218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</a:rPr>
              <a:t>1 группа - работает со словарем </a:t>
            </a:r>
          </a:p>
          <a:p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</a:rPr>
              <a:t>Ожегова и ищет понятия </a:t>
            </a:r>
          </a:p>
          <a:p>
            <a:r>
              <a:rPr lang="ru-RU" sz="3600" dirty="0" smtClean="0">
                <a:solidFill>
                  <a:schemeClr val="bg2">
                    <a:lumMod val="50000"/>
                  </a:schemeClr>
                </a:solidFill>
              </a:rPr>
              <a:t>«добро» и «зло»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99592" y="4581128"/>
            <a:ext cx="682815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 группа - рисует лицо доброго</a:t>
            </a:r>
          </a:p>
          <a:p>
            <a:r>
              <a:rPr lang="ru-RU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 злого человечка</a:t>
            </a:r>
            <a:endParaRPr lang="ru-RU" sz="3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5719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71" y="0"/>
            <a:ext cx="46228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0"/>
            <a:ext cx="457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9883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5777880"/>
            <a:ext cx="6512511" cy="1080120"/>
          </a:xfrm>
        </p:spPr>
        <p:txBody>
          <a:bodyPr/>
          <a:lstStyle/>
          <a:p>
            <a:pPr marL="0" indent="0">
              <a:buNone/>
            </a:pPr>
            <a:r>
              <a:rPr lang="ru-RU" sz="4000" dirty="0" smtClean="0"/>
              <a:t>Добрые и злые дела</a:t>
            </a:r>
            <a:endParaRPr lang="ru-RU" sz="4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16632"/>
            <a:ext cx="3251814" cy="252027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7797" y="2384882"/>
            <a:ext cx="2976331" cy="236753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332652">
            <a:off x="241432" y="3990954"/>
            <a:ext cx="3132912" cy="221904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26" name="Picture 2" descr="F:\071106123725-large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116631"/>
            <a:ext cx="3168352" cy="223464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  <p:pic>
        <p:nvPicPr>
          <p:cNvPr id="1027" name="Picture 3" descr="F:\p118073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7992">
            <a:off x="5555490" y="2937877"/>
            <a:ext cx="2882528" cy="263933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55418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31489" y="5725818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sz="4000" dirty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</a:rPr>
              <a:t>Добрые и злые дела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03882"/>
            <a:ext cx="3346450" cy="25098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4683" y="260648"/>
            <a:ext cx="3454375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29517">
            <a:off x="144243" y="3264872"/>
            <a:ext cx="4219592" cy="27969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050" name="Picture 2" descr="http://galeri.milliyet.com.tr/2009/9/9Photoshopta_en_yaratici_50_calisma/2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34158">
            <a:off x="5478453" y="3159291"/>
            <a:ext cx="3360373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2052" name="Picture 4" descr="http://im3-tub-ru.yandex.net/i?id=284235743-34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0048" y="1910534"/>
            <a:ext cx="2611177" cy="174078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99624085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добро и зло 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7992888" cy="5994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71600" y="3429000"/>
            <a:ext cx="70567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solidFill>
                  <a:schemeClr val="accent1">
                    <a:lumMod val="50000"/>
                  </a:schemeClr>
                </a:solidFill>
              </a:rPr>
              <a:t>Физминутка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</a:rPr>
              <a:t>.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 Подвижная игра </a:t>
            </a:r>
            <a:r>
              <a:rPr lang="ru-RU" sz="2400" b="1" dirty="0" smtClean="0">
                <a:solidFill>
                  <a:schemeClr val="bg2">
                    <a:lumMod val="90000"/>
                  </a:schemeClr>
                </a:solidFill>
              </a:rPr>
              <a:t>«День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 –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ночь»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9292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4332" y="692696"/>
            <a:ext cx="80153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</a:rPr>
              <a:t>Дидактическая игра «Продолжи пословицу»</a:t>
            </a:r>
            <a:endParaRPr lang="ru-RU" sz="28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7955" y="1556792"/>
            <a:ext cx="1999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Жизнь дана на …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7955" y="2112282"/>
            <a:ext cx="27350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Не хвались серебром,…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7955" y="2667772"/>
            <a:ext cx="1717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Плохо тому, …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7955" y="3223262"/>
            <a:ext cx="3278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Злой плачет от зависти, а …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7955" y="3778752"/>
            <a:ext cx="3406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Доброму человеку и чужая …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7955" y="4334242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Мир строит, а …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7955" y="4889732"/>
            <a:ext cx="2909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Доброе слово доходит …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7955" y="5445224"/>
            <a:ext cx="23182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Делаешь добро - …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27620" y="1556792"/>
            <a:ext cx="2165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а хвались добром.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50199" y="2165044"/>
            <a:ext cx="1643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добрые дела.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01359" y="2773296"/>
            <a:ext cx="2092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война разрушает.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81747" y="3381548"/>
            <a:ext cx="2311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добрый от радости.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324312" y="3989800"/>
            <a:ext cx="1369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до сердца.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15136" y="4598052"/>
            <a:ext cx="3278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кто добра на творит никому.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59680" y="5206304"/>
            <a:ext cx="2133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болезнь к сердцу.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747231" y="5814556"/>
            <a:ext cx="1946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делай до конца.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1998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750"/>
                            </p:stCondLst>
                            <p:childTnLst>
                              <p:par>
                                <p:cTn id="2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25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25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75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75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9253 -0.03102 C -0.2967 -0.04862 -0.30521 -0.04306 -0.3184 -0.047 C -0.34878 -0.05556 -0.32257 -0.05186 -0.35764 -0.05857 C -0.37969 -0.06274 -0.40364 -0.06181 -0.42482 -0.06737 C -0.47621 -0.05811 -0.52691 -0.04607 -0.57743 -0.03496 C -0.58628 -0.03195 -0.59444 -0.02917 -0.6033 -0.02709 C -0.60486 -0.02639 -0.60607 -0.0257 -0.60781 -0.02477 C -0.60937 -0.02408 -0.61059 -0.02223 -0.61215 -0.0213 C -0.61597 -0.01945 -0.62031 -0.01852 -0.6243 -0.01667 C -0.63333 -0.00811 -0.64774 -0.00139 -0.65521 0.00763 C -0.66198 0.01597 -0.66649 0.0243 -0.67153 0.03333 C -0.67222 0.03657 -0.67257 0.03888 -0.67257 0.04143 C -0.67378 0.04467 -0.67535 0.05115 -0.675 0.05138 C -0.67309 0.08078 -0.67101 0.11018 -0.66805 0.13958 C -0.66753 0.14675 -0.66371 0.15439 -0.66232 0.16134 C -0.65521 0.18587 -0.64791 0.21574 -0.62257 0.22476 C -0.61423 0.23449 -0.60486 0.23726 -0.59357 0.2412 C -0.5691 0.24953 -0.55069 0.25486 -0.52482 0.25393 C -0.5066 0.25138 -0.48802 0.24953 -0.46962 0.24583 C -0.46337 0.24421 -0.45798 0.23773 -0.45191 0.23611 C -0.44635 0.23101 -0.43524 0.21898 -0.4283 0.21504 C -0.42048 0.20601 -0.42413 0.20509 -0.41719 0.19699 C -0.4118 0.18356 -0.40746 0.17129 -0.40573 0.15671 C -0.40729 0.14097 -0.40399 0.12337 -0.4118 0.11018 C -0.43472 0.07152 -0.48177 0.05833 -0.52361 0.05763 C -0.54982 0.06111 -0.57517 0.06435 -0.60139 0.06828 C -0.6118 0.0699 -0.62153 0.07916 -0.63177 0.08287 C -0.64288 0.0905 -0.65538 0.0956 -0.66719 0.10138 C -0.67344 0.10671 -0.67812 0.11041 -0.68559 0.11296 C -0.69045 0.11944 -0.69219 0.12453 -0.69982 0.12916 C -0.70451 0.1405 -0.7059 0.14513 -0.70712 0.15694 C -0.70607 0.1662 -0.70521 0.17592 -0.70347 0.18518 C -0.70243 0.19537 -0.68246 0.21435 -0.67396 0.21828 C -0.6651 0.22175 -0.65191 0.22523 -0.64375 0.22754 C -0.63906 0.22916 -0.62795 0.22916 -0.6283 0.22939 C -0.61614 0.23379 -0.61007 0.2324 -0.59548 0.23171 C -0.57014 0.228 -0.54462 0.22685 -0.52101 0.21666 C -0.50729 0.21064 -0.49444 0.19953 -0.48073 0.19467 C -0.47882 0.19282 -0.47708 0.1905 -0.47482 0.18912 C -0.47187 0.18726 -0.46632 0.18495 -0.4658 0.18518 C -0.45607 0.17615 -0.44357 0.16597 -0.43229 0.16041 C -0.42743 0.15509 -0.41128 0.14097 -0.40521 0.13819 C -0.39601 0.12615 -0.40677 0.13865 -0.39496 0.12916 C -0.39097 0.12569 -0.38854 0.12013 -0.38385 0.11666 C -0.38246 0.1155 -0.38021 0.11504 -0.37916 0.11435 C -0.37604 0.11226 -0.37274 0.10972 -0.37031 0.10694 C -0.36007 0.09444 -0.37135 0.10717 -0.36198 0.09976 C -0.35851 0.09745 -0.3533 0.09212 -0.35295 0.09236 C -0.34809 0.08356 -0.34496 0.08912 -0.34566 0.08009 " pathEditMode="relative" rAng="-294997" ptsTypes="ffffffffffffffffffffffffffffffffffffffffffffffffA">
                                      <p:cBhvr>
                                        <p:cTn id="4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521" y="12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1.11111E-6 C -0.00104 -0.00949 -0.00295 -0.01898 -0.00712 -0.02685 C -0.00937 -0.03912 -0.02048 -0.05486 -0.02968 -0.05856 C -0.03298 -0.06157 -0.03576 -0.06551 -0.03923 -0.06828 C -0.04618 -0.07384 -0.05781 -0.08055 -0.06545 -0.08402 C -0.07396 -0.09166 -0.06979 -0.08958 -0.07725 -0.09189 C -0.08437 -0.09676 -0.08455 -0.10115 -0.09288 -0.10301 C -0.10069 -0.10833 -0.10833 -0.11203 -0.11666 -0.11574 C -0.12048 -0.11921 -0.12448 -0.12037 -0.12847 -0.12384 C -0.13993 -0.13356 -0.13281 -0.12986 -0.14045 -0.13333 C -0.15885 -0.1324 -0.17222 -0.13148 -0.18923 -0.12847 C -0.19652 -0.12592 -0.2033 -0.12268 -0.21059 -0.1206 C -0.21927 -0.10902 -0.20833 -0.12176 -0.22014 -0.11412 C -0.2217 -0.11319 -0.22257 -0.11088 -0.22378 -0.10949 C -0.23021 -0.10208 -0.23333 -0.09606 -0.23559 -0.08564 C -0.23455 -0.06967 -0.23333 -0.05324 -0.22014 -0.04745 C -0.21493 -0.04236 -0.21059 -0.04213 -0.20468 -0.03958 C -0.16823 -0.0412 -0.17621 -0.03402 -0.15833 -0.05069 C -0.15555 -0.05648 -0.1533 -0.06342 -0.15121 -0.06967 C -0.15017 -0.07291 -0.14965 -0.07615 -0.14878 -0.07939 C -0.14843 -0.08101 -0.14757 -0.08402 -0.14757 -0.08402 C -0.14791 -0.09514 -0.14774 -0.10625 -0.14878 -0.11736 C -0.15156 -0.14745 -0.18767 -0.1449 -0.20225 -0.14606 C -0.20868 -0.14652 -0.21493 -0.14699 -0.22135 -0.14745 C -0.23472 -0.15046 -0.24201 -0.15555 -0.2559 -0.15717 C -0.27448 -0.15671 -0.29323 -0.15694 -0.3118 -0.15555 C -0.32274 -0.15486 -0.33264 -0.14745 -0.34288 -0.14282 C -0.34705 -0.13889 -0.35225 -0.13541 -0.35712 -0.13333 C -0.36284 -0.12801 -0.36962 -0.12361 -0.37621 -0.1206 C -0.38021 -0.11689 -0.38385 -0.11689 -0.38802 -0.11412 C -0.39166 -0.1118 -0.39514 -0.10856 -0.39878 -0.10625 C -0.40416 -0.10301 -0.41111 -0.10092 -0.41666 -0.09838 C -0.42048 -0.09652 -0.42343 -0.09213 -0.42725 -0.09051 C -0.42968 -0.08935 -0.43212 -0.08842 -0.43455 -0.08726 C -0.43576 -0.0868 -0.43802 -0.08564 -0.43802 -0.08564 " pathEditMode="relative" ptsTypes="ffffffffffffffffffffffffffffffffffA">
                                      <p:cBhvr>
                                        <p:cTn id="5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64 -0.0243 C -0.00364 -0.02477 -0.00295 -0.03842 -0.00121 -0.04166 C 0.004 -0.05139 0.01667 -0.05486 0.025 -0.05764 C 0.03073 -0.06157 0.03681 -0.06435 0.04289 -0.06713 C 0.04896 -0.07268 0.05452 -0.0794 0.06077 -0.08449 C 0.0632 -0.08981 0.06632 -0.09213 0.0691 -0.09722 C 0.07153 -0.11991 0.0691 -0.13541 0.06181 -0.1544 C 0.06042 -0.1625 0.05573 -0.1706 0.05122 -0.17662 C 0.04948 -0.18379 0.04653 -0.18403 0.04167 -0.18773 C 0.03021 -0.19676 0.01563 -0.20231 0.00243 -0.20532 C -0.01197 -0.20347 -0.01336 -0.20486 -0.01666 -0.18773 C -0.01632 -0.17824 -0.01649 -0.16875 -0.01545 -0.15926 C -0.01441 -0.14907 0.00087 -0.14699 0.00712 -0.14491 C 0.02466 -0.14606 0.03108 -0.1456 0.04514 -0.15116 C 0.04914 -0.15486 0.05296 -0.15879 0.05712 -0.16227 C 0.05834 -0.16435 0.05938 -0.1669 0.06077 -0.16875 C 0.06181 -0.17014 0.06337 -0.1706 0.06424 -0.17199 C 0.06667 -0.17616 0.06789 -0.1831 0.07014 -0.18773 C 0.06858 -0.22199 0.07101 -0.24745 0.05591 -0.27338 C 0.05 -0.28333 0.04566 -0.29375 0.03577 -0.29722 C 0.02865 -0.3044 0.01233 -0.31296 0.00348 -0.31481 C -0.00816 -0.32222 -0.02031 -0.31643 -0.03211 -0.31319 C -0.03663 -0.31018 -0.04045 -0.30833 -0.04531 -0.30671 C -0.04757 -0.3037 -0.05069 -0.30231 -0.05243 -0.29884 C -0.05451 -0.29444 -0.0552 -0.28657 -0.0559 -0.28148 C -0.0552 -0.27199 -0.05677 -0.26528 -0.05 -0.26227 C -0.02569 -0.26342 -0.0184 -0.25532 -0.00711 -0.27662 C -0.00555 -0.2831 -0.00451 -0.28866 -0.00364 -0.2956 C -0.00399 -0.31088 -0.00416 -0.32639 -0.00486 -0.34166 C -0.00538 -0.35416 -0.01475 -0.35949 -0.02152 -0.36551 C -0.03454 -0.37685 -0.04878 -0.37963 -0.06319 -0.38611 C -0.08107 -0.38565 -0.09878 -0.38588 -0.11666 -0.38449 C -0.12586 -0.38379 -0.13507 -0.37592 -0.14409 -0.37338 C -0.1493 -0.36875 -0.15972 -0.35717 -0.16545 -0.3544 C -0.16909 -0.34745 -0.17691 -0.34282 -0.18211 -0.33703 C -0.19062 -0.32778 -0.19809 -0.31666 -0.20711 -0.30833 C -0.21579 -0.29166 -0.23732 -0.28842 -0.25121 -0.28773 C -0.28836 -0.28611 -0.28975 -0.28611 -0.31076 -0.28611 " pathEditMode="relative" rAng="0" ptsTypes="fffffffffffffffffffffffffffffffffffffA">
                                      <p:cBhvr>
                                        <p:cTn id="55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597" y="-18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25 -0.01783 C -0.01372 0.01852 -0.01303 0.0419 -0.03264 0.06805 C -0.03785 0.075 -0.03976 0.08055 -0.04705 0.08379 C -0.05434 0.09051 -0.05521 0.09097 -0.06372 0.09328 C -0.07796 0.0912 -0.07309 0.09236 -0.08143 0.08055 C -0.08421 0.0662 -0.09098 0.04838 -0.09705 0.03611 C -0.09879 0.02847 -0.09983 0.02338 -0.10296 0.01713 C -0.1033 0.01574 -0.10469 0.00787 -0.10539 0.00602 C -0.10678 0.00278 -0.11007 -0.00347 -0.11007 -0.00324 C -0.11493 -0.00278 -0.12084 -0.00486 -0.12431 -0.00023 C -0.12691 0.00324 -0.12709 0.01273 -0.12917 0.01713 C -0.13525 0.03009 -0.13889 0.04398 -0.14462 0.05694 C -0.14775 0.07153 -0.15296 0.08657 -0.16372 0.09328 C -0.16823 0.09977 -0.17014 0.10115 -0.17674 0.10278 C -0.17987 0.10231 -0.18351 0.10324 -0.18629 0.10139 C -0.18924 0.0993 -0.19098 0.0949 -0.19341 0.09166 C -0.19462 0.09004 -0.19705 0.08703 -0.19705 0.08727 C -0.19844 0.0831 -0.2007 0.07986 -0.20174 0.07592 C -0.2033 0.07014 -0.204 0.06412 -0.20539 0.05833 C -0.20504 0.04722 -0.20521 0.03611 -0.20417 0.025 C -0.204 0.02268 -0.20243 0.02083 -0.20174 0.01875 C -0.19723 0.00324 -0.19132 -0.01088 -0.18872 -0.02732 C -0.18941 -0.04352 -0.18785 -0.05579 -0.19462 -0.06852 C -0.19757 -0.0801 -0.21285 -0.08287 -0.22084 -0.08449 C -0.23993 -0.0838 -0.26563 -0.09352 -0.27553 -0.0669 C -0.27466 -0.05232 -0.27709 -0.04306 -0.26841 -0.03519 C -0.26563 -0.025 -0.26945 -0.03519 -0.26372 -0.02894 C -0.25625 -0.02084 -0.2665 -0.02639 -0.25764 -0.02246 C -0.24671 -0.01181 -0.23403 -0.00857 -0.22084 -0.00672 C -0.1948 -0.00741 -0.17327 -0.0051 -0.14931 -0.01297 C -0.14202 -0.01806 -0.13455 -0.02385 -0.12674 -0.02732 C -0.12466 -0.03519 -0.12118 -0.04121 -0.11962 -0.04954 C -0.12066 -0.05903 -0.11875 -0.06019 -0.12431 -0.06389 C -0.12778 -0.06621 -0.13507 -0.06852 -0.13507 -0.06829 C -0.15087 -0.06806 -0.16684 -0.06783 -0.18264 -0.0669 C -0.18768 -0.06667 -0.19341 -0.06227 -0.19809 -0.06065 C -0.20851 -0.05718 -0.1974 -0.06065 -0.21476 -0.05741 C -0.22396 -0.05579 -0.23282 -0.05278 -0.24219 -0.05116 C -0.24775 -0.05023 -0.25886 -0.04792 -0.25886 -0.04769 C -0.26823 -0.04375 -0.25608 -0.04908 -0.26719 -0.04468 C -0.26962 -0.04375 -0.27431 -0.04167 -0.27431 -0.04144 C -0.27622 -0.03426 -0.27553 -0.03843 -0.27553 -0.02894 " pathEditMode="relative" rAng="0" ptsTypes="fffffffffffffffffffffffffffffffffffffffffA">
                                      <p:cBhvr>
                                        <p:cTn id="5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229" y="22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86 -0.025 C -0.01372 -0.02361 -0.0184 -0.02222 -0.02309 -0.02014 C -0.02674 -0.01667 -0.02969 -0.01551 -0.03386 -0.01389 C -0.03941 -0.0088 -0.03594 -0.01134 -0.04445 -0.00741 C -0.0474 -0.00602 -0.04983 -0.00278 -0.05278 -0.00116 C -0.05799 0.00185 -0.06406 0.00278 -0.06945 0.00533 C -0.07882 0.00972 -0.08941 0.00648 -0.09931 0.00695 C -0.11511 0.00903 -0.13108 0.01111 -0.14688 0.0132 C -0.15556 0.01713 -0.15156 0.01551 -0.15886 0.01806 C -0.1658 0.02408 -0.17431 0.03102 -0.18021 0.03866 C -0.1842 0.04375 -0.18698 0.04931 -0.19097 0.0544 C -0.19202 0.05857 -0.19219 0.06296 -0.19323 0.06713 C -0.19375 0.06898 -0.19497 0.07037 -0.19566 0.07199 C -0.19618 0.07338 -0.19653 0.075 -0.19688 0.07662 C -0.19844 0.08843 -0.2 0.10116 -0.19445 0.11158 C -0.19306 0.12037 -0.19097 0.12755 -0.18611 0.1338 C -0.18316 0.14213 -0.18073 0.14259 -0.17431 0.14491 C -0.16615 0.14398 -0.15834 0.14352 -0.15052 0.14028 C -0.13681 0.1287 -0.1309 0.12408 -0.12656 0.10208 C -0.12778 0.08287 -0.13021 0.05926 -0.14097 0.04491 C -0.1474 0.02037 -0.16667 0.01551 -0.18386 0.0132 C -0.19011 0.01111 -0.19636 0.00949 -0.20278 0.00833 C -0.22778 0.0088 -0.25278 0.00903 -0.27778 0.00995 C -0.2816 0.01019 -0.2915 0.01389 -0.29445 0.01482 C -0.29601 0.01528 -0.29931 0.01644 -0.29931 0.01667 C -0.30261 0.01921 -0.30347 0.01921 -0.30521 0.02431 C -0.30625 0.02732 -0.30764 0.0338 -0.30764 0.03403 C -0.30729 0.03958 -0.31042 0.04861 -0.30643 0.05139 C -0.29184 0.06158 -0.28768 0.04931 -0.27778 0.04491 C -0.27552 0.0419 -0.27257 0.04028 -0.27066 0.03704 C -0.26979 0.03565 -0.27014 0.03357 -0.26945 0.03218 C -0.26771 0.02824 -0.26545 0.02477 -0.26354 0.02107 C -0.26094 0.0044 -0.25677 -0.01088 -0.25521 -0.02801 C -0.25347 -0.04722 -0.25434 -0.06643 -0.25052 -0.08518 C -0.24827 -0.09653 -0.24705 -0.10856 -0.24566 -0.12014 C -0.24497 -0.12639 -0.24323 -0.13912 -0.24323 -0.13889 C -0.24375 -0.15972 -0.24167 -0.17662 -0.24688 -0.19467 C -0.24827 -0.19954 -0.24965 -0.20764 -0.25156 -0.21227 C -0.25295 -0.21574 -0.25643 -0.22176 -0.25643 -0.22153 C -0.25903 -0.23495 -0.26389 -0.2456 -0.27431 -0.24861 C -0.30434 -0.24699 -0.29584 -0.25463 -0.30643 -0.23449 C -0.30938 -0.22268 -0.30764 -0.23125 -0.30764 -0.20741 " pathEditMode="relative" rAng="0" ptsTypes="fffffffffffffffffffffffffffffffffffffffffA">
                                      <p:cBhvr>
                                        <p:cTn id="6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087" y="-29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021 -0.02593 C 0.01146 -0.01343 0.00365 -0.02569 -0.01024 -0.03542 C -0.01302 -0.04097 -0.0151 -0.04282 -0.01979 -0.04491 C -0.02482 -0.05162 -0.02847 -0.05764 -0.03524 -0.06088 C -0.04288 -0.0706 -0.04861 -0.07407 -0.05798 -0.07824 C -0.07673 -0.075 -0.0809 -0.07685 -0.08645 -0.0544 C -0.08784 -0.03819 -0.08975 -0.03657 -0.09357 -0.02269 C -0.09565 -0.01528 -0.09444 -0.01296 -0.09965 -0.00856 C -0.10034 -0.00648 -0.10052 -0.00347 -0.1019 -0.00208 C -0.10381 0 -0.10902 0.00116 -0.10902 0.00139 C -0.11614 0 -0.12343 -0.00023 -0.13055 -0.00208 C -0.13576 -0.00347 -0.14184 -0.00787 -0.14722 -0.00995 C -0.15277 -0.01505 -0.15746 -0.02315 -0.16388 -0.02593 C -0.1684 -0.03241 -0.17152 -0.04028 -0.17812 -0.04329 C -0.18125 -0.04468 -0.18767 -0.04653 -0.18767 -0.0463 C -0.19357 -0.04537 -0.19965 -0.04514 -0.20555 -0.04329 C -0.21458 -0.04028 -0.21666 -0.02708 -0.22343 -0.02106 C -0.22482 -0.01574 -0.22552 -0.01065 -0.2269 -0.00532 C -0.22638 0.00949 -0.22847 0.03287 -0.221 0.04699 C -0.21649 0.06505 -0.21197 0.08287 -0.20798 0.10116 C -0.20833 0.10694 -0.20503 0.11644 -0.20902 0.11852 C -0.221 0.12477 -0.23107 0.11991 -0.24131 0.11528 C -0.24704 0.1037 -0.23923 0.11782 -0.24843 0.10741 C -0.24947 0.10625 -0.24965 0.1037 -0.25069 0.10255 C -0.25694 0.09537 -0.26302 0.09352 -0.26979 0.08843 C -0.28802 0.07477 -0.3184 0.06644 -0.33888 0.06458 C -0.35625 0.06065 -0.37395 0.06227 -0.39131 0.0662 C -0.39895 0.07222 -0.40642 0.07917 -0.4151 0.08194 C -0.42083 0.08588 -0.42656 0.09005 -0.43177 0.09468 C -0.43437 0.10509 -0.43906 0.11713 -0.44357 0.12639 C -0.45017 0.1706 -0.44218 0.20231 -0.42465 0.23588 C -0.4217 0.24144 -0.42065 0.24769 -0.41631 0.25185 C -0.39826 0.26944 -0.37482 0.27847 -0.35312 0.28032 C -0.34236 0.27986 -0.32934 0.28634 -0.321 0.27731 C -0.31753 0.27361 -0.31458 0.26875 -0.31145 0.26458 C -0.30989 0.2625 -0.30677 0.2581 -0.30677 0.25833 C -0.30156 0.23796 -0.29947 0.2125 -0.30902 0.19468 C -0.31076 0.18542 -0.31145 0.18171 -0.31857 0.17894 C -0.33003 0.16875 -0.34045 0.17477 -0.35555 0.17569 C -0.36232 0.17801 -0.36909 0.18079 -0.37569 0.18356 C -0.37812 0.18449 -0.38298 0.18681 -0.38298 0.18704 C -0.38871 0.19838 -0.3809 0.18426 -0.3901 0.19468 C -0.39739 0.20301 -0.38715 0.19722 -0.396 0.20116 C -0.40347 0.22963 -0.40798 0.21551 -0.44236 0.2169 C -0.44392 0.21736 -0.44583 0.21736 -0.44722 0.21852 C -0.45086 0.22176 -0.44913 0.22477 -0.45434 0.22477 " pathEditMode="relative" rAng="0" ptsTypes="fffffffffffffffffffffffffffffffffffffffffffffA">
                                      <p:cBhvr>
                                        <p:cTn id="6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236" y="129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27 -0.00856 C 0.02048 -0.01018 0.0217 -0.01157 0.02274 -0.01319 C 0.02448 -0.01643 0.0276 -0.02268 0.0276 -0.02268 C 0.02899 -0.02847 0.02986 -0.03333 0.03229 -0.03888 C 0.03403 -0.04976 0.03646 -0.06018 0.03941 -0.07037 C 0.04149 -0.08703 0.04427 -0.10324 0.0467 -0.11967 C 0.04809 -0.14074 0.05052 -0.16018 0.05139 -0.18148 C 0.05104 -0.21296 0.05121 -0.24421 0.05017 -0.27546 C 0.05 -0.27847 0.04826 -0.28171 0.04774 -0.28472 C 0.04462 -0.30347 0.04236 -0.32199 0.03837 -0.34027 C 0.03021 -0.37847 0.0191 -0.41574 0.00382 -0.44976 C 0.00052 -0.45717 -0.00087 -0.46666 -0.00452 -0.47361 C -0.01354 -0.49074 -0.02344 -0.50763 -0.03316 -0.5243 C -0.03785 -0.53287 -0.04757 -0.53518 -0.0533 -0.54189 C -0.06719 -0.55833 -0.05018 -0.54189 -0.06893 -0.55439 C -0.07761 -0.56087 -0.08524 -0.56967 -0.09393 -0.57523 C -0.10556 -0.5831 -0.11945 -0.59143 -0.13195 -0.59583 C -0.14132 -0.59953 -0.15087 -0.60347 -0.16059 -0.60601 C -0.16962 -0.6074 -0.18785 -0.60856 -0.18785 -0.60833 C -0.21927 -0.6081 -0.25052 -0.60833 -0.28195 -0.6074 C -0.28264 -0.6074 -0.30538 -0.60324 -0.31059 -0.60231 C -0.31406 -0.60162 -0.32118 -0.60046 -0.32118 -0.60023 C -0.33715 -0.59467 -0.35313 -0.5905 -0.36893 -0.5831 C -0.38993 -0.57314 -0.41129 -0.55949 -0.43316 -0.553 C -0.44427 -0.54976 -0.45556 -0.54606 -0.46649 -0.54189 C -0.475 -0.53958 -0.48281 -0.53287 -0.49149 -0.53078 C -0.5099 -0.51921 -0.53021 -0.51689 -0.54983 -0.50856 C -0.56424 -0.50254 -0.58004 -0.49583 -0.59393 -0.48773 C -0.60278 -0.48287 -0.61129 -0.47615 -0.61997 -0.47037 C -0.63177 -0.46319 -0.64427 -0.4581 -0.65573 -0.44976 C -0.66719 -0.44166 -0.67691 -0.43101 -0.68785 -0.42106 C -0.69653 -0.41319 -0.70643 -0.40763 -0.71406 -0.39745 C -0.72413 -0.38402 -0.73125 -0.36805 -0.74149 -0.35439 C -0.74965 -0.33009 -0.76094 -0.30717 -0.76997 -0.2831 C -0.77188 -0.27824 -0.77205 -0.27222 -0.77361 -0.26736 C -0.78559 -0.22939 -0.77379 -0.27638 -0.78438 -0.23888 C -0.78785 -0.22662 -0.78959 -0.21388 -0.79393 -0.20208 C -0.79531 -0.19236 -0.7967 -0.18194 -0.79861 -0.17199 C -0.80104 -0.10694 -0.80104 -0.06226 -0.79983 0.01227 C -0.79948 0.03218 -0.79254 0.05348 -0.78906 0.07223 C -0.77917 0.12778 -0.76684 0.17153 -0.74393 0.22014 C -0.73646 0.23588 -0.7283 0.24954 -0.71997 0.26459 C -0.71094 0.28033 -0.70504 0.30024 -0.68906 0.30579 C -0.67761 0.31644 -0.67552 0.31899 -0.66059 0.32338 C -0.64861 0.33079 -0.63177 0.32963 -0.61893 0.33125 C -0.60104 0.33334 -0.58334 0.33565 -0.56528 0.3375 C -0.54184 0.33704 -0.5184 0.33704 -0.49497 0.33588 C -0.49132 0.33565 -0.48802 0.33218 -0.48438 0.33125 C -0.47952 0.3301 -0.46997 0.32778 -0.46997 0.32778 C -0.45209 0.31968 -0.43143 0.31528 -0.41528 0.30093 C -0.41094 0.29723 -0.40781 0.29213 -0.4033 0.28843 C -0.39774 0.27709 -0.39306 0.26598 -0.38663 0.2551 C -0.38455 0.24723 -0.38177 0.23959 -0.3783 0.23288 C -0.37691 0.22663 -0.37587 0.22084 -0.37361 0.21528 C -0.37327 0.21274 -0.37292 0.20973 -0.3724 0.20718 C -0.37205 0.20533 -0.37153 0.20325 -0.37118 0.20093 C -0.37031 0.1963 -0.36893 0.18658 -0.36893 0.18658 C -0.36979 0.14954 -0.3658 0.1213 -0.39028 0.10093 C -0.41597 0.10232 -0.41181 0.1007 -0.42952 0.10903 C -0.43351 0.11644 -0.43143 0.11158 -0.43438 0.12338 C -0.43559 0.12848 -0.43438 0.12778 -0.43663 0.12778 " pathEditMode="relative" rAng="0" ptsTypes="ffffffffffffffffffffffffffffffffffffffffffffffffffffffffffffA">
                                      <p:cBhvr>
                                        <p:cTn id="7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410" y="-127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32 0.0037 C 0.05278 0.01296 0.04011 0.02616 0.02865 0.03217 C 0.02379 0.03472 0.01823 0.03495 0.0132 0.03704 C -0.00972 0.04653 0.01007 0.04097 -0.01424 0.04653 C -0.01944 0.04768 -0.02448 0.05069 -0.02969 0.05139 C -0.03802 0.05278 -0.05469 0.0544 -0.05469 0.05463 C -0.07101 0.05393 -0.08715 0.0537 -0.10347 0.05278 C -0.11094 0.05231 -0.11736 0.04792 -0.125 0.04653 C -0.13333 0.04375 -0.14167 0.04259 -0.15 0.04028 C -0.15868 0.03217 -0.14757 0.04167 -0.15833 0.03542 C -0.16319 0.03264 -0.16614 0.02685 -0.17014 0.02268 C -0.18455 0.00717 -0.17031 0.02477 -0.18333 0.01157 C -0.18646 0.00833 -0.19045 0.00648 -0.19271 0.00208 C -0.19358 0.00046 -0.19392 -0.00162 -0.19514 -0.00278 C -0.19618 -0.00371 -0.19757 -0.00371 -0.19878 -0.00417 C -0.2118 -0.01736 -0.22153 -0.03658 -0.23802 -0.04236 C -0.24566 -0.04977 -0.25503 -0.05741 -0.2618 -0.06621 C -0.27153 -0.07871 -0.2842 -0.09375 -0.29635 -0.10116 C -0.3059 -0.10695 -0.31684 -0.11019 -0.32726 -0.11227 C -0.34114 -0.11181 -0.35503 -0.11204 -0.36892 -0.11065 C -0.37621 -0.10996 -0.38229 -0.10185 -0.38924 -0.09954 C -0.3901 -0.09792 -0.39045 -0.0956 -0.39167 -0.09468 C -0.3934 -0.09329 -0.39566 -0.09398 -0.39757 -0.09306 C -0.39878 -0.09236 -0.39983 -0.09074 -0.40104 -0.09005 C -0.40226 -0.08935 -0.40347 -0.08889 -0.40469 -0.08843 C -0.40625 -0.08681 -0.40799 -0.08542 -0.40937 -0.08357 C -0.41042 -0.08218 -0.41076 -0.08033 -0.4118 -0.07894 C -0.41545 -0.07431 -0.41962 -0.07292 -0.42378 -0.06945 C -0.42604 -0.06458 -0.42726 -0.05972 -0.42969 -0.05509 C -0.43003 -0.05347 -0.4309 -0.05023 -0.4309 -0.05 " pathEditMode="relative" rAng="0" ptsTypes="fffffffffffffffffffffffffffffA">
                                      <p:cBhvr>
                                        <p:cTn id="7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705" y="-32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181</TotalTime>
  <Words>188</Words>
  <Application>Microsoft Office PowerPoint</Application>
  <PresentationFormat>Экран (4:3)</PresentationFormat>
  <Paragraphs>43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Тема урока  «Добро и зло»</vt:lpstr>
      <vt:lpstr>Презентация PowerPoint</vt:lpstr>
      <vt:lpstr>Презентация PowerPoint</vt:lpstr>
      <vt:lpstr>Презентация PowerPoint</vt:lpstr>
      <vt:lpstr>Презентация PowerPoint</vt:lpstr>
      <vt:lpstr>Добрые и злые дела</vt:lpstr>
      <vt:lpstr>Добрые и злые дела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  «Добро и зло»</dc:title>
  <dc:creator>УЭКАРМ</dc:creator>
  <cp:lastModifiedBy>УЭКАРМ</cp:lastModifiedBy>
  <cp:revision>24</cp:revision>
  <dcterms:created xsi:type="dcterms:W3CDTF">2012-11-15T12:05:59Z</dcterms:created>
  <dcterms:modified xsi:type="dcterms:W3CDTF">2013-03-21T09:05:36Z</dcterms:modified>
</cp:coreProperties>
</file>