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86BC-7E6C-4245-89C5-DC9976B0C85F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B7C9B-92BD-4AFE-BB23-0C08D21A60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ЭЛЕКТРОЭНЕРГЕТИКА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НАЧАЛО!!!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2976" y="2214554"/>
            <a:ext cx="3714776" cy="3429024"/>
          </a:xfrm>
        </p:spPr>
      </p:pic>
      <p:pic>
        <p:nvPicPr>
          <p:cNvPr id="6" name="Содержимое 5" descr="АЭС 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00496" y="2928934"/>
            <a:ext cx="4000528" cy="33575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i="1" dirty="0" smtClean="0">
                <a:solidFill>
                  <a:srgbClr val="7030A0"/>
                </a:solidFill>
              </a:rPr>
              <a:t>ЭЛЕКТРОЭНЕРГЕТИКА- </a:t>
            </a:r>
            <a:r>
              <a:rPr lang="ru-RU" sz="4000" b="1" i="1" dirty="0" smtClean="0">
                <a:solidFill>
                  <a:srgbClr val="002060"/>
                </a:solidFill>
              </a:rPr>
              <a:t>очень важная отрасль промышленности. </a:t>
            </a:r>
            <a:r>
              <a:rPr lang="ru-RU" sz="4000" b="1" i="1" dirty="0" smtClean="0">
                <a:solidFill>
                  <a:srgbClr val="7030A0"/>
                </a:solidFill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Задача</a:t>
            </a:r>
            <a:r>
              <a:rPr lang="ru-RU" sz="4000" b="1" i="1" dirty="0" smtClean="0">
                <a:solidFill>
                  <a:srgbClr val="00206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этой отрасли</a:t>
            </a:r>
            <a:r>
              <a:rPr lang="en-US" sz="4000" b="1" i="1" dirty="0" smtClean="0">
                <a:solidFill>
                  <a:srgbClr val="002060"/>
                </a:solidFill>
              </a:rPr>
              <a:t>:</a:t>
            </a:r>
            <a:r>
              <a:rPr lang="ru-RU" sz="4000" b="1" i="1" dirty="0" smtClean="0">
                <a:solidFill>
                  <a:srgbClr val="002060"/>
                </a:solidFill>
              </a:rPr>
              <a:t> производить электрическую энергию, без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кото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рой не было бы электрических лампочек и компьютеров, не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рабо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тали бы чайники и автомобили.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2809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4429132"/>
            <a:ext cx="3214710" cy="2214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i="1" dirty="0" smtClean="0">
                <a:solidFill>
                  <a:srgbClr val="002060"/>
                </a:solidFill>
              </a:rPr>
              <a:t>Электрическую энергию, приходя-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err="1" smtClean="0">
                <a:solidFill>
                  <a:srgbClr val="002060"/>
                </a:solidFill>
              </a:rPr>
              <a:t>щую</a:t>
            </a:r>
            <a:r>
              <a:rPr lang="ru-RU" sz="4000" b="1" i="1" dirty="0" smtClean="0">
                <a:solidFill>
                  <a:srgbClr val="002060"/>
                </a:solidFill>
              </a:rPr>
              <a:t> в наши дома, ещё надо произвести. Делается это на </a:t>
            </a:r>
            <a:r>
              <a:rPr lang="ru-RU" sz="4000" b="1" i="1" dirty="0" smtClean="0">
                <a:solidFill>
                  <a:srgbClr val="7030A0"/>
                </a:solidFill>
              </a:rPr>
              <a:t>электростанциях.</a:t>
            </a:r>
            <a:r>
              <a:rPr lang="ru-RU" sz="4000" b="1" i="1" dirty="0">
                <a:solidFill>
                  <a:srgbClr val="002060"/>
                </a:solidFill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</a:rPr>
              <a:t>От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электро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станций в наши дома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электри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err="1" smtClean="0">
                <a:solidFill>
                  <a:srgbClr val="002060"/>
                </a:solidFill>
              </a:rPr>
              <a:t>чество</a:t>
            </a:r>
            <a:r>
              <a:rPr lang="ru-RU" sz="4000" b="1" i="1" dirty="0" smtClean="0">
                <a:solidFill>
                  <a:srgbClr val="002060"/>
                </a:solidFill>
              </a:rPr>
              <a:t> поступает по проводам в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виде электрического тока.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971419_2_lbthum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4071943"/>
            <a:ext cx="3714776" cy="2643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271464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7030A0"/>
                </a:solidFill>
              </a:rPr>
              <a:t>ГИДРОЭЛЕКТРОСТАНЦИЯ (ГЭС).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en-US" sz="4000" b="1" i="1" dirty="0" smtClean="0">
                <a:solidFill>
                  <a:srgbClr val="7030A0"/>
                </a:solidFill>
              </a:rPr>
              <a:t>“</a:t>
            </a:r>
            <a:r>
              <a:rPr lang="ru-RU" sz="4000" b="1" i="1" dirty="0" smtClean="0">
                <a:solidFill>
                  <a:srgbClr val="7030A0"/>
                </a:solidFill>
              </a:rPr>
              <a:t>ГИДРО</a:t>
            </a:r>
            <a:r>
              <a:rPr lang="en-US" sz="4000" b="1" i="1" dirty="0" smtClean="0">
                <a:solidFill>
                  <a:srgbClr val="7030A0"/>
                </a:solidFill>
              </a:rPr>
              <a:t>”</a:t>
            </a:r>
            <a:r>
              <a:rPr lang="ru-RU" sz="4000" b="1" i="1" dirty="0" smtClean="0">
                <a:solidFill>
                  <a:srgbClr val="7030A0"/>
                </a:solidFill>
              </a:rPr>
              <a:t>- </a:t>
            </a:r>
            <a:r>
              <a:rPr lang="ru-RU" sz="4000" b="1" i="1" dirty="0" smtClean="0">
                <a:solidFill>
                  <a:srgbClr val="002060"/>
                </a:solidFill>
              </a:rPr>
              <a:t>значит </a:t>
            </a:r>
            <a:r>
              <a:rPr lang="en-US" sz="4000" b="1" i="1" dirty="0" smtClean="0">
                <a:solidFill>
                  <a:srgbClr val="7030A0"/>
                </a:solidFill>
              </a:rPr>
              <a:t>”</a:t>
            </a:r>
            <a:r>
              <a:rPr lang="ru-RU" sz="4000" b="1" i="1" dirty="0" smtClean="0">
                <a:solidFill>
                  <a:srgbClr val="7030A0"/>
                </a:solidFill>
              </a:rPr>
              <a:t>водный</a:t>
            </a:r>
            <a:r>
              <a:rPr lang="en-US" sz="4000" b="1" i="1" dirty="0" smtClean="0">
                <a:solidFill>
                  <a:srgbClr val="7030A0"/>
                </a:solidFill>
              </a:rPr>
              <a:t>”</a:t>
            </a:r>
            <a:r>
              <a:rPr lang="ru-RU" sz="4000" b="1" i="1" dirty="0" smtClean="0">
                <a:solidFill>
                  <a:srgbClr val="7030A0"/>
                </a:solidFill>
              </a:rPr>
              <a:t>.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ГЭС </a:t>
            </a:r>
            <a:r>
              <a:rPr lang="ru-RU" sz="4000" b="1" i="1" dirty="0" smtClean="0">
                <a:solidFill>
                  <a:srgbClr val="002060"/>
                </a:solidFill>
              </a:rPr>
              <a:t>строят на реках. Электричество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вырабатывается здесь за счёт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пото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err="1" smtClean="0">
                <a:solidFill>
                  <a:srgbClr val="002060"/>
                </a:solidFill>
              </a:rPr>
              <a:t>ка</a:t>
            </a:r>
            <a:r>
              <a:rPr lang="ru-RU" sz="4000" b="1" i="1" dirty="0" smtClean="0">
                <a:solidFill>
                  <a:srgbClr val="002060"/>
                </a:solidFill>
              </a:rPr>
              <a:t> воды , падающей с плотины. Крупнейшая в России ГЭС – 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err="1" smtClean="0">
                <a:solidFill>
                  <a:srgbClr val="7030A0"/>
                </a:solidFill>
              </a:rPr>
              <a:t>Саяно-Шушенская</a:t>
            </a:r>
            <a:r>
              <a:rPr lang="ru-RU" sz="4000" b="1" i="1" dirty="0" err="1" smtClean="0">
                <a:solidFill>
                  <a:srgbClr val="002060"/>
                </a:solidFill>
              </a:rPr>
              <a:t>,она</a:t>
            </a:r>
            <a:r>
              <a:rPr lang="ru-RU" sz="4000" b="1" i="1" dirty="0" smtClean="0">
                <a:solidFill>
                  <a:srgbClr val="002060"/>
                </a:solidFill>
              </a:rPr>
              <a:t> находится на реке Енисей.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7030A0"/>
                </a:solidFill>
              </a:rPr>
              <a:t/>
            </a:r>
            <a:br>
              <a:rPr lang="ru-RU" sz="4000" b="1" i="1" dirty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САЯНО-ШУШЕНСКАЯ ГЭ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4000504"/>
            <a:ext cx="4071966" cy="2714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rgbClr val="7030A0"/>
                </a:solidFill>
              </a:rPr>
              <a:t>ТЕПЛОВЫЕ ЭЛЕКТРОСТАНЦИИ (ТЭС).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На ТЭС электричество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вырабаты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err="1" smtClean="0">
                <a:solidFill>
                  <a:srgbClr val="002060"/>
                </a:solidFill>
              </a:rPr>
              <a:t>вается</a:t>
            </a:r>
            <a:r>
              <a:rPr lang="ru-RU" sz="4000" b="1" i="1" dirty="0" smtClean="0">
                <a:solidFill>
                  <a:srgbClr val="002060"/>
                </a:solidFill>
              </a:rPr>
              <a:t> за счёт сжигания топлива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(природного газа, мазута, угля).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ТЭ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3000372"/>
            <a:ext cx="6072209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50033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solidFill>
                  <a:srgbClr val="7030A0"/>
                </a:solidFill>
              </a:rPr>
              <a:t>АТОМНЫЕ ЭЛЕКТРОСТАНЦИИ (АЭС).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Атомные электростанции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рабо</a:t>
            </a: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тают на атомном, или ядерном 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топливе.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АЭС 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2857496"/>
            <a:ext cx="6072230" cy="3571900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 flipH="1">
            <a:off x="10598510" y="6143644"/>
            <a:ext cx="45719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ЭЛЕКТРОЭНЕРГЕТИКА</vt:lpstr>
      <vt:lpstr>ЭЛЕКТРОЭНЕРГЕТИКА- очень важная отрасль промышленности.  Задача этой отрасли: производить электрическую энергию, без кото- рой не было бы электрических лампочек и компьютеров, не рабо- тали бы чайники и автомобили.</vt:lpstr>
      <vt:lpstr>Электрическую энергию, приходя- щую в наши дома, ещё надо произвести. Делается это на электростанциях. От электро- станций в наши дома электри- чество поступает по проводам в виде электрического тока.</vt:lpstr>
      <vt:lpstr>ГИДРОЭЛЕКТРОСТАНЦИЯ (ГЭС). “ГИДРО”- значит ”водный”. ГЭС строят на реках. Электричество вырабатывается здесь за счёт пото- ка воды , падающей с плотины. Крупнейшая в России ГЭС –  Саяно-Шушенская,она находится на реке Енисей.    </vt:lpstr>
      <vt:lpstr>ТЕПЛОВЫЕ ЭЛЕКТРОСТАНЦИИ (ТЭС). На ТЭС электричество вырабаты- вается за счёт сжигания топлива (природного газа, мазута, угля).</vt:lpstr>
      <vt:lpstr>АТОМНЫЕ ЭЛЕКТРОСТАНЦИИ (АЭС). Атомные электростанции рабо- тают на атомном, или ядерном  топливе.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ЭЛЕКТРОЭНЕРГЕТИКА</dc:title>
  <dc:creator>Виталий</dc:creator>
  <cp:lastModifiedBy>Виталий</cp:lastModifiedBy>
  <cp:revision>12</cp:revision>
  <dcterms:created xsi:type="dcterms:W3CDTF">2013-03-20T15:50:16Z</dcterms:created>
  <dcterms:modified xsi:type="dcterms:W3CDTF">2013-03-20T17:42:39Z</dcterms:modified>
</cp:coreProperties>
</file>