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6BE7C-3F26-485F-9B48-DED16285D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E936-0402-4968-BF59-FFBE58A14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8975-7618-46CF-B94D-D16523EB7D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235A4F-A946-4254-BFBD-654E6FBF32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01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FC9E71-AED6-4CCA-81BD-69B4196875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52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C30D36-EECF-4342-BF9F-50FA89C0AF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4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96855B-4197-44BD-9D16-7C60E85095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39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66A5-1325-43DA-A3B9-4FAC346BB4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43AA5-B463-4494-BF0E-8F61A4B63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078-A6F3-4621-859D-94316789B4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B42C-883D-4268-A232-37567B445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0EF3-301F-4B99-9CE5-21C33472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ADCA-D5BF-4ECC-ACCC-638E2B8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C2391-6061-48AC-B365-4C53A3F51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6959-7241-4A79-B220-24AAAF146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8F73C2E-ED84-448A-8BB2-E65DD1391F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88473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Русские пословицы и поговорки о хлебе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Каков у хлеба, таков и у дела.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На соль пьется, на хлеб спится.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Не гляди в небо - там нет хлеба, а к земле ниже - к хлебу ближе.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Пот на спине - так и хлеб на столе.</a:t>
            </a:r>
            <a:br>
              <a:rPr lang="ru-RU" sz="2400"/>
            </a:br>
            <a:endParaRPr lang="ru-RU" sz="2400"/>
          </a:p>
        </p:txBody>
      </p:sp>
      <p:pic>
        <p:nvPicPr>
          <p:cNvPr id="3080" name="Picture 8" descr="pic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79655"/>
            <a:ext cx="4038600" cy="21670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0_631a4_9baec1a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36449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400"/>
              <a:t>Покуда на гумне цеп, потуда и на столе хлеб.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До завтра оставляют только хлеба, а не дела.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Рано вставать - много хлеба добывать, а долго спать - долг наспать.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Плох обед, коли хлеба нет.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Был бы хлеб, а зубы сыщутся.</a:t>
            </a:r>
            <a:br>
              <a:rPr lang="ru-RU" sz="2400"/>
            </a:br>
            <a:endParaRPr lang="ru-RU" sz="2400"/>
          </a:p>
        </p:txBody>
      </p:sp>
      <p:pic>
        <p:nvPicPr>
          <p:cNvPr id="6152" name="Picture 8" descr="hle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3033713"/>
            <a:ext cx="6480175" cy="3824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x_6e52a4a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06600"/>
            <a:ext cx="4932363" cy="3695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0"/>
            <a:ext cx="4495800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Береги хлеб в углу, а деньги - в узлу.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Без хлеба куска везде тоска.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Дожили до клюки, что ни хлеба, ни муки.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Дадут хлебца - дадут и дельца.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Работай до поту, поешь хлеба в охоту.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Жить домком - не ломать хлеб ломком, а ломтем.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Не трудиться - хлеба не добиться.</a:t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495800" cy="685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Поезжай на день, а бери хлеба на неделю.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Чей хлеб ешь, того и обычай тешь.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Посконная рубаха не нагота, хлеб с половой не голодня.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Без соли, без хлеба - половина обеда.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Блюди хлеб про еду, а копейку про беду.</a:t>
            </a:r>
            <a:br>
              <a:rPr lang="ru-RU" sz="2800"/>
            </a:br>
            <a:endParaRPr lang="ru-RU" sz="2800"/>
          </a:p>
        </p:txBody>
      </p:sp>
      <p:pic>
        <p:nvPicPr>
          <p:cNvPr id="11272" name="Picture 8" descr="278349_html_4d9370a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0"/>
            <a:ext cx="4427537" cy="3454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5" name="Picture 11" descr="untitle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DLIJwxB68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780108"/>
          </a:xfrm>
        </p:spPr>
        <p:txBody>
          <a:bodyPr/>
          <a:lstStyle/>
          <a:p>
            <a:r>
              <a:rPr lang="ru-RU" dirty="0" smtClean="0"/>
              <a:t>ХЛЕБ ВСЕМУ ГОЛОВА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Пословицы  о хлебе</a:t>
            </a:r>
          </a:p>
          <a:p>
            <a:endParaRPr lang="ru-RU" dirty="0"/>
          </a:p>
          <a:p>
            <a:r>
              <a:rPr lang="ru-RU" dirty="0" err="1" smtClean="0"/>
              <a:t>Синягина</a:t>
            </a:r>
            <a:r>
              <a:rPr lang="ru-RU" dirty="0" smtClean="0"/>
              <a:t> Арина</a:t>
            </a:r>
          </a:p>
          <a:p>
            <a:r>
              <a:rPr lang="ru-RU" dirty="0" smtClean="0"/>
              <a:t>3 «Д»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1707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</TotalTime>
  <Words>60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Русские пословицы и поговорки о хлебе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ХЛЕБ ВСЕМУ ГОЛОВА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Nastya</dc:creator>
  <cp:lastModifiedBy>User</cp:lastModifiedBy>
  <cp:revision>7</cp:revision>
  <dcterms:created xsi:type="dcterms:W3CDTF">2012-11-22T16:36:17Z</dcterms:created>
  <dcterms:modified xsi:type="dcterms:W3CDTF">2012-12-07T09:46:05Z</dcterms:modified>
</cp:coreProperties>
</file>