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57" r:id="rId4"/>
    <p:sldId id="258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81" autoAdjust="0"/>
  </p:normalViewPr>
  <p:slideViewPr>
    <p:cSldViewPr>
      <p:cViewPr>
        <p:scale>
          <a:sx n="84" d="100"/>
          <a:sy n="84" d="100"/>
        </p:scale>
        <p:origin x="-7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5/20/2011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9188" y="1484784"/>
            <a:ext cx="5723468" cy="1828090"/>
          </a:xfrm>
          <a:noFill/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221088"/>
            <a:ext cx="5712179" cy="1524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                      Выполнила:</a:t>
            </a:r>
          </a:p>
          <a:p>
            <a:r>
              <a:rPr lang="ru-RU" dirty="0" smtClean="0"/>
              <a:t>                                        Ученица 8 класса</a:t>
            </a:r>
          </a:p>
          <a:p>
            <a:r>
              <a:rPr lang="ru-RU" dirty="0" smtClean="0"/>
              <a:t>                                         Липунцова Алёна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8892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по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теме «Статистика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8999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6965245" cy="120248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над проектом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выполнения проекта, я спросила у 30 учеников ,их любимый предмет.</a:t>
            </a:r>
          </a:p>
          <a:p>
            <a:r>
              <a:rPr lang="ru-RU" dirty="0" smtClean="0"/>
              <a:t>После этого составила 3 диаграммы .И вот что у меня получилось.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47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Круговая диаграмма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80549291"/>
              </p:ext>
            </p:extLst>
          </p:nvPr>
        </p:nvGraphicFramePr>
        <p:xfrm>
          <a:off x="857224" y="2214554"/>
          <a:ext cx="7570537" cy="3384376"/>
        </p:xfrm>
        <a:graphic>
          <a:graphicData uri="http://schemas.openxmlformats.org/presentationml/2006/ole">
            <p:oleObj spid="_x0000_s1032" name="Лист" r:id="rId3" imgW="8543925" imgH="3819620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6712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Столбчатая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диаграмма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98444224"/>
              </p:ext>
            </p:extLst>
          </p:nvPr>
        </p:nvGraphicFramePr>
        <p:xfrm>
          <a:off x="785786" y="2214554"/>
          <a:ext cx="7632848" cy="3412232"/>
        </p:xfrm>
        <a:graphic>
          <a:graphicData uri="http://schemas.openxmlformats.org/presentationml/2006/ole">
            <p:oleObj spid="_x0000_s2057" name="Лист" r:id="rId3" imgW="8543925" imgH="3819620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844954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Полигон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30297986"/>
              </p:ext>
            </p:extLst>
          </p:nvPr>
        </p:nvGraphicFramePr>
        <p:xfrm>
          <a:off x="714348" y="2285992"/>
          <a:ext cx="7731612" cy="3456384"/>
        </p:xfrm>
        <a:graphic>
          <a:graphicData uri="http://schemas.openxmlformats.org/presentationml/2006/ole">
            <p:oleObj spid="_x0000_s3080" name="Лист" r:id="rId3" imgW="8543925" imgH="3819620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91699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МОДОЙ </a:t>
            </a:r>
            <a:r>
              <a:rPr lang="ru-RU" dirty="0"/>
              <a:t>ряда чисел называется число </a:t>
            </a:r>
            <a:r>
              <a:rPr lang="ru-RU" dirty="0" smtClean="0"/>
              <a:t>, которое </a:t>
            </a:r>
            <a:r>
              <a:rPr lang="ru-RU" dirty="0"/>
              <a:t>встречается в данном ряду чаще всего.</a:t>
            </a:r>
          </a:p>
          <a:p>
            <a:r>
              <a:rPr lang="ru-RU" dirty="0" smtClean="0"/>
              <a:t>РАЗМАХОМ ряда чисел называется </a:t>
            </a:r>
            <a:r>
              <a:rPr lang="ru-RU" dirty="0" smtClean="0"/>
              <a:t>разность</a:t>
            </a:r>
            <a:r>
              <a:rPr lang="ru-RU" dirty="0" smtClean="0"/>
              <a:t> </a:t>
            </a:r>
            <a:r>
              <a:rPr lang="ru-RU" dirty="0" smtClean="0"/>
              <a:t>между наибольшим и наименьшим из этих чисел.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21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Вычисляем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Мода=6</a:t>
            </a:r>
          </a:p>
          <a:p>
            <a:r>
              <a:rPr lang="ru-RU" dirty="0" smtClean="0"/>
              <a:t>Размах=29</a:t>
            </a:r>
          </a:p>
          <a:p>
            <a:r>
              <a:rPr lang="ru-RU" dirty="0" smtClean="0"/>
              <a:t>Получается , что наиболее любимыми предметами являются Русский и Литература.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436017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8681" y="2397125"/>
            <a:ext cx="2286000" cy="3048000"/>
          </a:xfrm>
        </p:spPr>
      </p:pic>
    </p:spTree>
    <p:extLst>
      <p:ext uri="{BB962C8B-B14F-4D97-AF65-F5344CB8AC3E}">
        <p14:creationId xmlns:p14="http://schemas.microsoft.com/office/powerpoint/2010/main" xmlns="" val="831882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ndAc>
          <p:stSnd>
            <p:snd r:embed="rId4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143</TotalTime>
  <Words>101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Кнопка</vt:lpstr>
      <vt:lpstr>Лист</vt:lpstr>
      <vt:lpstr>   </vt:lpstr>
      <vt:lpstr>Работа над проектом</vt:lpstr>
      <vt:lpstr>Круговая диаграмма</vt:lpstr>
      <vt:lpstr>Столбчатая диаграмма</vt:lpstr>
      <vt:lpstr>Полигон</vt:lpstr>
      <vt:lpstr>Определения</vt:lpstr>
      <vt:lpstr>Вычисляем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Усть-Мосиха</cp:lastModifiedBy>
  <cp:revision>17</cp:revision>
  <dcterms:created xsi:type="dcterms:W3CDTF">2011-05-17T13:10:23Z</dcterms:created>
  <dcterms:modified xsi:type="dcterms:W3CDTF">2011-05-20T02:15:33Z</dcterms:modified>
</cp:coreProperties>
</file>