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1;&#1080;&#1089;&#1090;%20Microsoft%20Office%20Excel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28860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ahoma" pitchFamily="34" charset="0"/>
                <a:cs typeface="Tahoma" pitchFamily="34" charset="0"/>
              </a:rPr>
              <a:t>Основы логики</a:t>
            </a:r>
            <a:endParaRPr lang="ru-RU" sz="6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оценивания: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«5» –</a:t>
            </a:r>
          </a:p>
          <a:p>
            <a:r>
              <a:rPr lang="ru-RU" dirty="0" smtClean="0"/>
              <a:t>«4» –</a:t>
            </a:r>
          </a:p>
          <a:p>
            <a:r>
              <a:rPr lang="ru-RU" dirty="0" smtClean="0"/>
              <a:t>«3» - </a:t>
            </a:r>
          </a:p>
          <a:p>
            <a:r>
              <a:rPr lang="ru-RU" dirty="0" smtClean="0"/>
              <a:t>«2» -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Итог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2886094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Построение таблиц истинности</a:t>
            </a:r>
            <a:r>
              <a:rPr lang="ru-RU" sz="6000" dirty="0" smtClean="0"/>
              <a:t> </a:t>
            </a:r>
            <a:r>
              <a:rPr lang="ru-RU" sz="6000" b="1" dirty="0" smtClean="0"/>
              <a:t>для сложных выражений</a:t>
            </a:r>
            <a:endParaRPr lang="ru-RU" sz="6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4000" b="1" u="sng" dirty="0" smtClean="0"/>
              <a:t>Таблица истинности </a:t>
            </a:r>
            <a:r>
              <a:rPr lang="ru-RU" sz="4000" b="1" dirty="0" smtClean="0"/>
              <a:t>составных высказываний – это таблица, показывает какие значения принимает составное высказывание при всех сочетаниях значений входящих в него простых высказываний.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принципы построения таблиц истинности для сложных выражений.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Алгоритм построения таблиц истинности для сложных выражений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357430"/>
            <a:ext cx="8229600" cy="3857652"/>
          </a:xfrm>
        </p:spPr>
        <p:txBody>
          <a:bodyPr>
            <a:noAutofit/>
          </a:bodyPr>
          <a:lstStyle/>
          <a:p>
            <a:pPr marL="514350" lvl="0" indent="-514350">
              <a:buNone/>
            </a:pPr>
            <a:r>
              <a:rPr lang="ru-RU" sz="1800" dirty="0" smtClean="0"/>
              <a:t>Определить количество переменных (простых выражений); </a:t>
            </a:r>
          </a:p>
          <a:p>
            <a:pPr marL="514350" lvl="0" indent="-514350">
              <a:buNone/>
            </a:pPr>
            <a:r>
              <a:rPr lang="ru-RU" sz="1800" dirty="0" smtClean="0"/>
              <a:t>Определить количество логических операций и последовательность их выполнения. </a:t>
            </a:r>
          </a:p>
          <a:p>
            <a:pPr marL="514350" lvl="0" indent="-514350">
              <a:buNone/>
            </a:pPr>
            <a:r>
              <a:rPr lang="ru-RU" sz="1800" dirty="0" smtClean="0"/>
              <a:t>Определить количество строк: </a:t>
            </a:r>
          </a:p>
          <a:p>
            <a:pPr marL="514350" indent="-514350" algn="ctr">
              <a:buNone/>
            </a:pPr>
            <a:r>
              <a:rPr lang="ru-RU" sz="1800" b="1" i="1" dirty="0" smtClean="0"/>
              <a:t>количество строк = 2ª + строка для заголовка</a:t>
            </a:r>
            <a:r>
              <a:rPr lang="ru-RU" sz="1800" dirty="0" smtClean="0"/>
              <a:t>, </a:t>
            </a:r>
          </a:p>
          <a:p>
            <a:pPr marL="1143000" indent="-1143000" algn="ctr">
              <a:buNone/>
            </a:pPr>
            <a:r>
              <a:rPr lang="ru-RU" sz="1800" b="1" i="1" dirty="0" smtClean="0"/>
              <a:t>где </a:t>
            </a:r>
            <a:r>
              <a:rPr lang="ru-RU" sz="1800" b="1" i="1" dirty="0" err="1" smtClean="0"/>
              <a:t>a</a:t>
            </a:r>
            <a:r>
              <a:rPr lang="ru-RU" sz="1800" dirty="0" smtClean="0"/>
              <a:t> – количество логических переменных. </a:t>
            </a:r>
          </a:p>
          <a:p>
            <a:pPr marL="1143000" lvl="0" indent="-1143000">
              <a:buNone/>
            </a:pPr>
            <a:r>
              <a:rPr lang="ru-RU" sz="1800" dirty="0" smtClean="0"/>
              <a:t>Определить количество столбцов: </a:t>
            </a:r>
            <a:r>
              <a:rPr lang="ru-RU" sz="1800" b="1" i="1" dirty="0" smtClean="0"/>
              <a:t>количество столбцов = количество переменных + количество логических операций</a:t>
            </a:r>
            <a:r>
              <a:rPr lang="ru-RU" sz="1800" dirty="0" smtClean="0"/>
              <a:t>; </a:t>
            </a:r>
          </a:p>
          <a:p>
            <a:pPr marL="514350" lvl="0" indent="-514350">
              <a:buNone/>
            </a:pPr>
            <a:r>
              <a:rPr lang="ru-RU" sz="1800" dirty="0" smtClean="0"/>
              <a:t>Заполнить столбцы результатами выполнения логических операций в обозначенной последовательности с учетом таблиц истинности основных логических операций.</a:t>
            </a:r>
          </a:p>
          <a:p>
            <a:pPr marL="514350" indent="-514350">
              <a:buFont typeface="+mj-lt"/>
              <a:buAutoNum type="arabicPeriod"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 &amp; (B V C)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Решение:</a:t>
            </a:r>
          </a:p>
          <a:p>
            <a:pPr lvl="0"/>
            <a:r>
              <a:rPr lang="ru-RU" dirty="0" smtClean="0"/>
              <a:t>Простые выражения (логические переменные): </a:t>
            </a:r>
            <a:r>
              <a:rPr lang="ru-RU" b="1" i="1" dirty="0" smtClean="0"/>
              <a:t>А, В, С</a:t>
            </a:r>
            <a:r>
              <a:rPr lang="ru-RU" dirty="0" smtClean="0"/>
              <a:t>; (3) </a:t>
            </a:r>
          </a:p>
          <a:p>
            <a:pPr lvl="0"/>
            <a:r>
              <a:rPr lang="ru-RU" dirty="0" smtClean="0"/>
              <a:t>Количество логических операций: </a:t>
            </a:r>
            <a:r>
              <a:rPr lang="ru-RU" b="1" i="1" dirty="0" smtClean="0"/>
              <a:t>¬ А </a:t>
            </a:r>
            <a:r>
              <a:rPr lang="ru-RU" dirty="0" smtClean="0"/>
              <a:t>- инверсия; </a:t>
            </a:r>
            <a:r>
              <a:rPr lang="en-US" dirty="0" smtClean="0"/>
              <a:t> </a:t>
            </a:r>
            <a:r>
              <a:rPr lang="ru-RU" b="1" i="1" dirty="0" smtClean="0"/>
              <a:t>B </a:t>
            </a:r>
            <a:r>
              <a:rPr lang="ru-RU" b="1" i="1" dirty="0" smtClean="0">
                <a:sym typeface="Symbol"/>
              </a:rPr>
              <a:t></a:t>
            </a:r>
            <a:r>
              <a:rPr lang="ru-RU" b="1" i="1" dirty="0" smtClean="0"/>
              <a:t>  C </a:t>
            </a:r>
            <a:r>
              <a:rPr lang="ru-RU" i="1" dirty="0" smtClean="0"/>
              <a:t>- операция дизъюнкции; </a:t>
            </a:r>
            <a:r>
              <a:rPr lang="ru-RU" b="1" i="1" dirty="0" smtClean="0"/>
              <a:t>¬ А &amp; (B </a:t>
            </a:r>
            <a:r>
              <a:rPr lang="ru-RU" b="1" i="1" dirty="0" smtClean="0">
                <a:sym typeface="Symbol"/>
              </a:rPr>
              <a:t></a:t>
            </a:r>
            <a:r>
              <a:rPr lang="ru-RU" b="1" i="1" dirty="0" smtClean="0"/>
              <a:t>  C)</a:t>
            </a:r>
            <a:r>
              <a:rPr lang="en-US" b="1" i="1" dirty="0" smtClean="0"/>
              <a:t>-</a:t>
            </a:r>
            <a:r>
              <a:rPr lang="ru-RU" i="1" dirty="0" smtClean="0"/>
              <a:t> операция конъюнкции. Всего: 3 </a:t>
            </a:r>
            <a:endParaRPr lang="ru-RU" dirty="0" smtClean="0"/>
          </a:p>
          <a:p>
            <a:pPr lvl="0"/>
            <a:r>
              <a:rPr lang="ru-RU" dirty="0" smtClean="0"/>
              <a:t>Количество строк: на входе три простых высказывания: </a:t>
            </a:r>
            <a:r>
              <a:rPr lang="ru-RU" b="1" i="1" dirty="0" smtClean="0"/>
              <a:t>А, В, С</a:t>
            </a:r>
            <a:r>
              <a:rPr lang="ru-RU" dirty="0" smtClean="0"/>
              <a:t>, поэтому a=3 и количество строк = 2³ +1 = 9. </a:t>
            </a:r>
          </a:p>
          <a:p>
            <a:pPr lvl="0"/>
            <a:r>
              <a:rPr lang="ru-RU" dirty="0" smtClean="0"/>
              <a:t>Количество столбцов: 3+3=6</a:t>
            </a:r>
          </a:p>
          <a:p>
            <a:pPr lvl="0"/>
            <a:r>
              <a:rPr lang="ru-RU" i="1" dirty="0" smtClean="0"/>
              <a:t>Заполняем столбцы с учетом таблиц истинности логических операций.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0700" b="1" dirty="0" smtClean="0"/>
              <a:t>D = А V B &amp; C</a:t>
            </a:r>
            <a:r>
              <a:rPr lang="ru-RU" sz="10700" dirty="0" smtClean="0"/>
              <a:t/>
            </a:r>
            <a:br>
              <a:rPr lang="ru-RU" sz="10700" dirty="0" smtClean="0"/>
            </a:br>
            <a:endParaRPr lang="ru-RU" sz="107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643306" y="2000240"/>
            <a:ext cx="42862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3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235</Words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Основы логики</vt:lpstr>
      <vt:lpstr>Построение таблиц истинности для сложных выражений</vt:lpstr>
      <vt:lpstr>Слайд 3</vt:lpstr>
      <vt:lpstr>Цель урока:</vt:lpstr>
      <vt:lpstr>Алгоритм построения таблиц истинности для сложных выражений</vt:lpstr>
      <vt:lpstr>А &amp; (B V C) </vt:lpstr>
      <vt:lpstr>Слайд 7</vt:lpstr>
      <vt:lpstr> D = А V B &amp; C </vt:lpstr>
      <vt:lpstr>Слайд 9</vt:lpstr>
      <vt:lpstr>Критерии оценивания:</vt:lpstr>
      <vt:lpstr>Итог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логики: построение таблиц истинности</dc:title>
  <cp:lastModifiedBy>Admin</cp:lastModifiedBy>
  <cp:revision>9</cp:revision>
  <dcterms:modified xsi:type="dcterms:W3CDTF">2012-12-11T10:53:05Z</dcterms:modified>
</cp:coreProperties>
</file>