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20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024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9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20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356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066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013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828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34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359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18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ADF69-2A50-4544-BB75-ABDFA272C407}" type="datetimeFigureOut">
              <a:rPr lang="ru-RU" smtClean="0"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C1DD8-C089-46C4-98C4-417523F34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785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0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70"/>
            <a:ext cx="9468544" cy="7496352"/>
          </a:xfrm>
        </p:spPr>
      </p:pic>
    </p:spTree>
    <p:extLst>
      <p:ext uri="{BB962C8B-B14F-4D97-AF65-F5344CB8AC3E}">
        <p14:creationId xmlns:p14="http://schemas.microsoft.com/office/powerpoint/2010/main" val="310951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2080"/>
            <a:ext cx="9159439" cy="6890080"/>
          </a:xfrm>
        </p:spPr>
      </p:pic>
    </p:spTree>
    <p:extLst>
      <p:ext uri="{BB962C8B-B14F-4D97-AF65-F5344CB8AC3E}">
        <p14:creationId xmlns:p14="http://schemas.microsoft.com/office/powerpoint/2010/main" val="19096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38599" cy="6858000"/>
          </a:xfrm>
        </p:spPr>
      </p:pic>
    </p:spTree>
    <p:extLst>
      <p:ext uri="{BB962C8B-B14F-4D97-AF65-F5344CB8AC3E}">
        <p14:creationId xmlns:p14="http://schemas.microsoft.com/office/powerpoint/2010/main" val="157697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9146" cy="6858000"/>
          </a:xfrm>
        </p:spPr>
      </p:pic>
    </p:spTree>
    <p:extLst>
      <p:ext uri="{BB962C8B-B14F-4D97-AF65-F5344CB8AC3E}">
        <p14:creationId xmlns:p14="http://schemas.microsoft.com/office/powerpoint/2010/main" val="35936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Мухина</dc:creator>
  <cp:lastModifiedBy>Мухина</cp:lastModifiedBy>
  <cp:revision>2</cp:revision>
  <dcterms:created xsi:type="dcterms:W3CDTF">2012-11-16T03:58:51Z</dcterms:created>
  <dcterms:modified xsi:type="dcterms:W3CDTF">2012-11-16T04:19:04Z</dcterms:modified>
</cp:coreProperties>
</file>