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60" r:id="rId2"/>
    <p:sldId id="261" r:id="rId3"/>
    <p:sldId id="262" r:id="rId4"/>
    <p:sldId id="257" r:id="rId5"/>
    <p:sldId id="263" r:id="rId6"/>
    <p:sldId id="258" r:id="rId7"/>
    <p:sldId id="259" r:id="rId8"/>
    <p:sldId id="264" r:id="rId9"/>
    <p:sldId id="265" r:id="rId10"/>
    <p:sldId id="266" r:id="rId11"/>
    <p:sldId id="267" r:id="rId1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FB2F"/>
    <a:srgbClr val="FF99FF"/>
    <a:srgbClr val="F810A5"/>
    <a:srgbClr val="008000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4" tIns="48307" rIns="96614" bIns="48307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1" cy="501015"/>
          </a:xfrm>
          <a:prstGeom prst="rect">
            <a:avLst/>
          </a:prstGeom>
        </p:spPr>
        <p:txBody>
          <a:bodyPr vert="horz" lIns="96614" tIns="48307" rIns="96614" bIns="48307" rtlCol="0"/>
          <a:lstStyle>
            <a:lvl1pPr algn="r">
              <a:defRPr sz="1300"/>
            </a:lvl1pPr>
          </a:lstStyle>
          <a:p>
            <a:fld id="{3111E274-9DC5-434F-AE81-32D48C5B0116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4" tIns="48307" rIns="96614" bIns="483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4"/>
            <a:ext cx="5510530" cy="4509135"/>
          </a:xfrm>
          <a:prstGeom prst="rect">
            <a:avLst/>
          </a:prstGeom>
        </p:spPr>
        <p:txBody>
          <a:bodyPr vert="horz" lIns="96614" tIns="48307" rIns="96614" bIns="483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1015"/>
          </a:xfrm>
          <a:prstGeom prst="rect">
            <a:avLst/>
          </a:prstGeom>
        </p:spPr>
        <p:txBody>
          <a:bodyPr vert="horz" lIns="96614" tIns="48307" rIns="96614" bIns="48307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9" y="9517547"/>
            <a:ext cx="2984871" cy="501015"/>
          </a:xfrm>
          <a:prstGeom prst="rect">
            <a:avLst/>
          </a:prstGeom>
        </p:spPr>
        <p:txBody>
          <a:bodyPr vert="horz" lIns="96614" tIns="48307" rIns="96614" bIns="48307" rtlCol="0" anchor="b"/>
          <a:lstStyle>
            <a:lvl1pPr algn="r">
              <a:defRPr sz="1300"/>
            </a:lvl1pPr>
          </a:lstStyle>
          <a:p>
            <a:fld id="{110BC031-7352-4948-AA8D-2CEB073FC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Заказчик проекта– администрация школы.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BC031-7352-4948-AA8D-2CEB073FCB3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Финансирование проекта 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BC031-7352-4948-AA8D-2CEB073FCB3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Заключение: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BC031-7352-4948-AA8D-2CEB073FCB3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 проекта :</a:t>
            </a:r>
          </a:p>
          <a:p>
            <a:r>
              <a:rPr lang="ru-RU" dirty="0" smtClean="0"/>
              <a:t> 1. Благоустройство территории школы.</a:t>
            </a:r>
          </a:p>
          <a:p>
            <a:r>
              <a:rPr lang="ru-RU" dirty="0" smtClean="0"/>
              <a:t>2.Эстетическое воспитание </a:t>
            </a:r>
            <a:r>
              <a:rPr lang="ru-RU" dirty="0" err="1" smtClean="0"/>
              <a:t>уч</a:t>
            </a:r>
            <a:r>
              <a:rPr lang="ru-RU" dirty="0" smtClean="0"/>
              <a:t> – </a:t>
            </a:r>
            <a:r>
              <a:rPr lang="ru-RU" dirty="0" err="1" smtClean="0"/>
              <a:t>ся</a:t>
            </a:r>
            <a:r>
              <a:rPr lang="ru-RU" dirty="0" smtClean="0"/>
              <a:t> в ходе коллективно- творческого дела.</a:t>
            </a:r>
          </a:p>
          <a:p>
            <a:r>
              <a:rPr lang="ru-RU" dirty="0" smtClean="0"/>
              <a:t>3.Преобретение трудовых навыков.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BC031-7352-4948-AA8D-2CEB073FCB3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 , конечно , главная наша задача: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BC031-7352-4948-AA8D-2CEB073FCB3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Рисунок клумбы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BC031-7352-4948-AA8D-2CEB073FCB3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 метр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BC031-7352-4948-AA8D-2CEB073FCB3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Деталь клумбы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BC031-7352-4948-AA8D-2CEB073FCB3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Центральная деталь клумбы.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BC031-7352-4948-AA8D-2CEB073FCB3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Бархатцы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BC031-7352-4948-AA8D-2CEB073FCB3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План мероприятий: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BC031-7352-4948-AA8D-2CEB073FCB3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660F-4856-47B9-9CAE-BAB4594D3909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169C-8F7A-4F21-9E7F-C96EACD9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660F-4856-47B9-9CAE-BAB4594D3909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169C-8F7A-4F21-9E7F-C96EACD9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660F-4856-47B9-9CAE-BAB4594D3909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169C-8F7A-4F21-9E7F-C96EACD9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660F-4856-47B9-9CAE-BAB4594D3909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169C-8F7A-4F21-9E7F-C96EACD9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660F-4856-47B9-9CAE-BAB4594D3909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169C-8F7A-4F21-9E7F-C96EACD9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660F-4856-47B9-9CAE-BAB4594D3909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169C-8F7A-4F21-9E7F-C96EACD9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660F-4856-47B9-9CAE-BAB4594D3909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169C-8F7A-4F21-9E7F-C96EACD9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660F-4856-47B9-9CAE-BAB4594D3909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169C-8F7A-4F21-9E7F-C96EACD9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660F-4856-47B9-9CAE-BAB4594D3909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169C-8F7A-4F21-9E7F-C96EACD9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660F-4856-47B9-9CAE-BAB4594D3909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169C-8F7A-4F21-9E7F-C96EACD9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660F-4856-47B9-9CAE-BAB4594D3909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169C-8F7A-4F21-9E7F-C96EACD9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6660F-4856-47B9-9CAE-BAB4594D3909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B169C-8F7A-4F21-9E7F-C96EACD9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2592288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МБОУ «</a:t>
            </a:r>
            <a:r>
              <a:rPr lang="ru-RU" sz="2400" dirty="0" err="1" smtClean="0"/>
              <a:t>Караванненская</a:t>
            </a:r>
            <a:r>
              <a:rPr lang="ru-RU" sz="2400" dirty="0" smtClean="0"/>
              <a:t> СОШ»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60649"/>
            <a:ext cx="5400600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Проект «Школьная клумба»  , 11класс , руководитель : </a:t>
            </a:r>
            <a:r>
              <a:rPr lang="ru-RU" sz="2400" dirty="0" err="1" smtClean="0"/>
              <a:t>Боева</a:t>
            </a:r>
            <a:r>
              <a:rPr lang="ru-RU" sz="2400" dirty="0" smtClean="0"/>
              <a:t> Н.Н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556792"/>
            <a:ext cx="727280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Заказчик </a:t>
            </a:r>
            <a:r>
              <a:rPr lang="ru-RU" sz="2400" dirty="0" smtClean="0"/>
              <a:t>проекта - администрация</a:t>
            </a:r>
            <a:r>
              <a:rPr lang="ru-RU" dirty="0" smtClean="0"/>
              <a:t>  </a:t>
            </a:r>
            <a:r>
              <a:rPr lang="ru-RU" sz="2400" dirty="0" smtClean="0"/>
              <a:t>школы .</a:t>
            </a:r>
          </a:p>
        </p:txBody>
      </p:sp>
      <p:pic>
        <p:nvPicPr>
          <p:cNvPr id="23554" name="Picture 2" descr="C:\Users\Администратор\Pictures\Фото01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708920"/>
            <a:ext cx="4064000" cy="304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13FB2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5" name="Picture 3" descr="C:\Users\Администратор\Pictures\Фото01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184472" y="2784872"/>
            <a:ext cx="4064000" cy="3048000"/>
          </a:xfrm>
          <a:prstGeom prst="ellipse">
            <a:avLst/>
          </a:prstGeom>
          <a:ln w="63500" cap="rnd">
            <a:solidFill>
              <a:srgbClr val="FF99FF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4297971" cy="56938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Финансирование проекта </a:t>
            </a:r>
            <a:r>
              <a:rPr lang="ru-RU" sz="2800" dirty="0" smtClean="0"/>
              <a:t>:</a:t>
            </a:r>
          </a:p>
          <a:p>
            <a:r>
              <a:rPr lang="ru-RU" sz="2000" dirty="0" smtClean="0"/>
              <a:t>1.Администрация школы.</a:t>
            </a:r>
          </a:p>
          <a:p>
            <a:r>
              <a:rPr lang="ru-RU" sz="2000" dirty="0" smtClean="0"/>
              <a:t>2.Спонсоры.</a:t>
            </a:r>
          </a:p>
          <a:p>
            <a:endParaRPr lang="ru-RU" sz="2000" dirty="0" smtClean="0"/>
          </a:p>
          <a:p>
            <a:r>
              <a:rPr lang="ru-RU" sz="2800" dirty="0" smtClean="0"/>
              <a:t>Смета проекта:</a:t>
            </a:r>
          </a:p>
          <a:p>
            <a:endParaRPr lang="ru-RU" sz="2800" dirty="0" smtClean="0"/>
          </a:p>
          <a:p>
            <a:r>
              <a:rPr lang="ru-RU" sz="2000" dirty="0" smtClean="0"/>
              <a:t>1.Стройматериалы: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     кирпич—600 руб.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     цемент---300 руб.</a:t>
            </a:r>
          </a:p>
          <a:p>
            <a:r>
              <a:rPr lang="ru-RU" sz="2000" dirty="0" smtClean="0"/>
              <a:t>2.Удобрения—200 руб.</a:t>
            </a:r>
          </a:p>
          <a:p>
            <a:r>
              <a:rPr lang="ru-RU" sz="2000" dirty="0" smtClean="0"/>
              <a:t>3.Семена цветов: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    бархатцы—120 руб.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    </a:t>
            </a:r>
            <a:r>
              <a:rPr lang="ru-RU" sz="2000" dirty="0" err="1" smtClean="0"/>
              <a:t>сальвия</a:t>
            </a:r>
            <a:r>
              <a:rPr lang="ru-RU" sz="2000" dirty="0" smtClean="0"/>
              <a:t>—120 руб.</a:t>
            </a:r>
          </a:p>
          <a:p>
            <a:r>
              <a:rPr lang="ru-RU" sz="2000" dirty="0" smtClean="0"/>
              <a:t>     </a:t>
            </a:r>
            <a:r>
              <a:rPr lang="ru-RU" sz="2000" dirty="0" err="1" smtClean="0"/>
              <a:t>алиссум</a:t>
            </a:r>
            <a:r>
              <a:rPr lang="ru-RU" sz="2000" dirty="0" smtClean="0"/>
              <a:t>—120 руб.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     </a:t>
            </a:r>
            <a:r>
              <a:rPr lang="ru-RU" sz="2000" dirty="0" err="1" smtClean="0"/>
              <a:t>агератум</a:t>
            </a:r>
            <a:r>
              <a:rPr lang="ru-RU" sz="2000" dirty="0" smtClean="0"/>
              <a:t>—120 руб.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  </a:t>
            </a:r>
            <a:r>
              <a:rPr lang="ru-RU" sz="2000" b="1" u="sng" dirty="0" smtClean="0"/>
              <a:t>Итого—1580 руб.</a:t>
            </a:r>
          </a:p>
          <a:p>
            <a:endParaRPr lang="ru-RU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t="3704" r="-3125"/>
          <a:stretch>
            <a:fillRect/>
          </a:stretch>
        </p:blipFill>
        <p:spPr bwMode="auto">
          <a:xfrm>
            <a:off x="5868144" y="764704"/>
            <a:ext cx="2376264" cy="1872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068960"/>
            <a:ext cx="2376264" cy="3154332"/>
          </a:xfrm>
          <a:prstGeom prst="rect">
            <a:avLst/>
          </a:prstGeom>
          <a:ln w="88900" cap="sq" cmpd="thickThin">
            <a:solidFill>
              <a:srgbClr val="F810A5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45365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   Заключение: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-493432"/>
            <a:ext cx="1292492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95536" y="1098323"/>
            <a:ext cx="525658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Работа над данным проектом помогла развить в нас художественные способности, она помогла нам понять принципы создания клумб и подбора цветов. Несомненно, для нас это значит многое. Однако и для нашей любимой школы, мы считаем, это полезно. Ведь школа – это второй дом, и, конечно, хочется украсить его получше, поярче, покрасивее. И хочется надеяться, что наши старания не пропадут даром, а будут использованы по назначению. И </a:t>
            </a:r>
            <a:r>
              <a:rPr kumimoji="0" lang="ru-RU" b="1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мы надеемся , что будущий выпускной класс </a:t>
            </a:r>
            <a:r>
              <a:rPr kumimoji="0" lang="ru-RU" b="1" i="1" u="none" strike="noStrike" cap="none" normalizeH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</a:t>
            </a:r>
            <a:r>
              <a:rPr kumimoji="0" lang="ru-RU" b="1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одолжит эту работу .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Она интересна, исключительна, занимательна и полезна, но, помимо этого, еще и необычайно нужна!...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2943" y="692696"/>
            <a:ext cx="249627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852936"/>
            <a:ext cx="24482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941168"/>
            <a:ext cx="2448272" cy="162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260648"/>
            <a:ext cx="4572000" cy="61247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Цель проекта :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1. Благоустройство территории школы.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2.Эстетическое воспитание </a:t>
            </a:r>
            <a:r>
              <a:rPr lang="ru-RU" sz="2400" dirty="0" err="1" smtClean="0">
                <a:solidFill>
                  <a:srgbClr val="7030A0"/>
                </a:solidFill>
              </a:rPr>
              <a:t>уч</a:t>
            </a:r>
            <a:r>
              <a:rPr lang="ru-RU" sz="2400" dirty="0" smtClean="0">
                <a:solidFill>
                  <a:srgbClr val="7030A0"/>
                </a:solidFill>
              </a:rPr>
              <a:t> – </a:t>
            </a:r>
            <a:r>
              <a:rPr lang="ru-RU" sz="2400" dirty="0" err="1" smtClean="0">
                <a:solidFill>
                  <a:srgbClr val="7030A0"/>
                </a:solidFill>
              </a:rPr>
              <a:t>ся</a:t>
            </a:r>
            <a:r>
              <a:rPr lang="ru-RU" sz="2400" dirty="0" smtClean="0">
                <a:solidFill>
                  <a:srgbClr val="7030A0"/>
                </a:solidFill>
              </a:rPr>
              <a:t> в ходе коллективно- творческого дела.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3.Преобретение трудовых навыков</a:t>
            </a:r>
            <a:r>
              <a:rPr lang="ru-RU" dirty="0" smtClean="0"/>
              <a:t>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Задачи проекта: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1.Развивать умение своими руками создавать « красоту»,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2.Умение математически - грамотно  составить смету проекта.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3.Научиться различать виды цветов .</a:t>
            </a:r>
            <a:endParaRPr lang="ru-RU" sz="2400" dirty="0" smtClean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052736"/>
            <a:ext cx="2736304" cy="4104456"/>
          </a:xfrm>
          <a:prstGeom prst="ellipse">
            <a:avLst/>
          </a:prstGeom>
          <a:ln w="63500" cap="rnd">
            <a:solidFill>
              <a:srgbClr val="008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8496944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И , конечно , главная наша задача</a:t>
            </a:r>
            <a:r>
              <a:rPr lang="ru-RU" sz="2800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заканчивая 11класс , мы хотим оставить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л</a:t>
            </a:r>
            <a:r>
              <a:rPr lang="ru-RU" sz="2800" dirty="0" smtClean="0">
                <a:solidFill>
                  <a:srgbClr val="7030A0"/>
                </a:solidFill>
              </a:rPr>
              <a:t>юбимой школе хорошую память о себе.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8964488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Администратор\Pictures\ИЗМ.jpg"/>
          <p:cNvPicPr/>
          <p:nvPr/>
        </p:nvPicPr>
        <p:blipFill>
          <a:blip r:embed="rId4" cstate="print"/>
          <a:srcRect l="13393" t="6122" r="9580"/>
          <a:stretch>
            <a:fillRect/>
          </a:stretch>
        </p:blipFill>
        <p:spPr bwMode="auto">
          <a:xfrm>
            <a:off x="4860032" y="2420888"/>
            <a:ext cx="3168352" cy="28803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C:\Users\Администратор\Pictures\SDC1065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348880"/>
            <a:ext cx="3384376" cy="29523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683568" y="908720"/>
            <a:ext cx="7776864" cy="5256584"/>
          </a:xfrm>
          <a:prstGeom prst="triangle">
            <a:avLst>
              <a:gd name="adj" fmla="val 50854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3" cstate="print"/>
          <a:srcRect l="14000" t="8000" r="20000" b="17333"/>
          <a:stretch>
            <a:fillRect/>
          </a:stretch>
        </p:blipFill>
        <p:spPr bwMode="auto">
          <a:xfrm>
            <a:off x="3923928" y="1052736"/>
            <a:ext cx="1368152" cy="1440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14000" t="8000" r="20000" b="17333"/>
          <a:stretch>
            <a:fillRect/>
          </a:stretch>
        </p:blipFill>
        <p:spPr bwMode="auto">
          <a:xfrm>
            <a:off x="899592" y="4869160"/>
            <a:ext cx="1944216" cy="13052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14000" t="8000" r="20000" b="17333"/>
          <a:stretch>
            <a:fillRect/>
          </a:stretch>
        </p:blipFill>
        <p:spPr bwMode="auto">
          <a:xfrm>
            <a:off x="6444208" y="5013176"/>
            <a:ext cx="1827453" cy="12647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4572000" y="764704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5004048" y="1196752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5292080" y="162880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5580112" y="2060848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5868144" y="2492896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6228184" y="2924944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6588224" y="3356992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6876256" y="3861048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7164288" y="4293096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Рисунок 26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7884368" y="5085184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Рисунок 27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7596336" y="4653136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Рисунок 28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8172400" y="5445224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Рисунок 29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4067944" y="764704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Рисунок 30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4283968" y="260648"/>
            <a:ext cx="792088" cy="7701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Рисунок 31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3707904" y="1196752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Рисунок 32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3347864" y="1628800"/>
            <a:ext cx="616644" cy="6981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Рисунок 33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2915816" y="2060848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Рисунок 34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2555776" y="2564904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Рисунок 35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2195736" y="2996952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Рисунок 36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1835696" y="3501008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" name="Рисунок 37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1475656" y="4005064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" name="Рисунок 38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1115616" y="4437112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Рисунок 39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755576" y="486916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Рисунок 40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467544" y="5301208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2" name="Рисунок 41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179512" y="5733256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" name="Рисунок 42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683568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" name="Рисунок 43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1259632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" name="Рисунок 44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1835696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" name="Рисунок 45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2411760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" name="Рисунок 46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2915816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" name="Рисунок 47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3419872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" name="Рисунок 48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3995936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" name="Рисунок 49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4499992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Рисунок 50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5076056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" name="Рисунок 51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5580112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3" name="Рисунок 52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6156176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" name="Рисунок 53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6660232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5" name="Рисунок 54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7164288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" name="Рисунок 55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7596336" y="6021288"/>
            <a:ext cx="648072" cy="648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7" name="Рисунок 56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8172400" y="5949280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8" name="Рисунок 57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8486775" y="5877272"/>
            <a:ext cx="657225" cy="676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" name="Рисунок 58"/>
          <p:cNvPicPr/>
          <p:nvPr/>
        </p:nvPicPr>
        <p:blipFill>
          <a:blip r:embed="rId4" cstate="print"/>
          <a:srcRect l="36854" t="52809" r="47641" b="31236"/>
          <a:stretch>
            <a:fillRect/>
          </a:stretch>
        </p:blipFill>
        <p:spPr bwMode="auto">
          <a:xfrm>
            <a:off x="251520" y="6181725"/>
            <a:ext cx="657225" cy="4876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3" name="Рисунок 62"/>
          <p:cNvPicPr/>
          <p:nvPr/>
        </p:nvPicPr>
        <p:blipFill>
          <a:blip r:embed="rId5" cstate="print"/>
          <a:srcRect l="560" t="17307" r="5899" b="7217"/>
          <a:stretch>
            <a:fillRect/>
          </a:stretch>
        </p:blipFill>
        <p:spPr bwMode="auto">
          <a:xfrm>
            <a:off x="3419872" y="3212976"/>
            <a:ext cx="2808312" cy="1944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4" name="Рисунок 63"/>
          <p:cNvPicPr/>
          <p:nvPr/>
        </p:nvPicPr>
        <p:blipFill>
          <a:blip r:embed="rId6" cstate="print"/>
          <a:srcRect t="10294" r="11029"/>
          <a:stretch>
            <a:fillRect/>
          </a:stretch>
        </p:blipFill>
        <p:spPr bwMode="auto">
          <a:xfrm>
            <a:off x="4716016" y="2708920"/>
            <a:ext cx="1152525" cy="1162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5" name="Рисунок 64"/>
          <p:cNvPicPr/>
          <p:nvPr/>
        </p:nvPicPr>
        <p:blipFill>
          <a:blip r:embed="rId7" cstate="print"/>
          <a:srcRect l="21000" t="14667" r="25000" b="18000"/>
          <a:stretch>
            <a:fillRect/>
          </a:stretch>
        </p:blipFill>
        <p:spPr bwMode="auto">
          <a:xfrm>
            <a:off x="3851920" y="2708920"/>
            <a:ext cx="1028700" cy="9620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6" name="Рисунок 65"/>
          <p:cNvPicPr/>
          <p:nvPr/>
        </p:nvPicPr>
        <p:blipFill>
          <a:blip r:embed="rId4" cstate="print"/>
          <a:srcRect l="71461" t="1798" r="4944" b="81348"/>
          <a:stretch>
            <a:fillRect/>
          </a:stretch>
        </p:blipFill>
        <p:spPr bwMode="auto">
          <a:xfrm>
            <a:off x="4283968" y="3140968"/>
            <a:ext cx="1193473" cy="11302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7" name="Прямоугольник 66"/>
          <p:cNvSpPr/>
          <p:nvPr/>
        </p:nvSpPr>
        <p:spPr>
          <a:xfrm>
            <a:off x="755576" y="548680"/>
            <a:ext cx="268945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dirty="0" smtClean="0"/>
              <a:t>Рисунок клумбы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548680"/>
            <a:ext cx="2377126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dirty="0" smtClean="0"/>
              <a:t>Схема клумбы</a:t>
            </a:r>
            <a:endParaRPr lang="ru-RU" sz="2800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187624" y="1844824"/>
            <a:ext cx="5616624" cy="3960440"/>
          </a:xfrm>
          <a:prstGeom prst="triangle">
            <a:avLst/>
          </a:prstGeom>
          <a:solidFill>
            <a:srgbClr val="13FB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8349059">
            <a:off x="1777569" y="2922850"/>
            <a:ext cx="1541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10</a:t>
            </a:r>
            <a:r>
              <a:rPr lang="ru-RU" sz="2400" dirty="0" smtClean="0"/>
              <a:t> </a:t>
            </a:r>
            <a:r>
              <a:rPr lang="ru-RU" sz="2400" b="1" dirty="0" smtClean="0"/>
              <a:t>метров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 rot="3201119">
            <a:off x="5069764" y="3063947"/>
            <a:ext cx="14486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10</a:t>
            </a:r>
            <a:r>
              <a:rPr lang="ru-RU" dirty="0" smtClean="0"/>
              <a:t> </a:t>
            </a:r>
            <a:r>
              <a:rPr lang="ru-RU" sz="2400" b="1" dirty="0" smtClean="0"/>
              <a:t>метров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6021288"/>
            <a:ext cx="1541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10 метров</a:t>
            </a:r>
            <a:endParaRPr lang="ru-RU" sz="2400" b="1" dirty="0"/>
          </a:p>
        </p:txBody>
      </p:sp>
      <p:sp>
        <p:nvSpPr>
          <p:cNvPr id="7" name="Овал 6"/>
          <p:cNvSpPr/>
          <p:nvPr/>
        </p:nvSpPr>
        <p:spPr>
          <a:xfrm>
            <a:off x="3779912" y="2204864"/>
            <a:ext cx="576064" cy="576064"/>
          </a:xfrm>
          <a:prstGeom prst="ellipse">
            <a:avLst/>
          </a:prstGeom>
          <a:solidFill>
            <a:srgbClr val="F810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940152" y="5229200"/>
            <a:ext cx="648072" cy="576064"/>
          </a:xfrm>
          <a:prstGeom prst="ellipse">
            <a:avLst/>
          </a:prstGeom>
          <a:solidFill>
            <a:srgbClr val="F810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475656" y="5229200"/>
            <a:ext cx="648072" cy="576064"/>
          </a:xfrm>
          <a:prstGeom prst="ellipse">
            <a:avLst/>
          </a:prstGeom>
          <a:solidFill>
            <a:srgbClr val="F810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35896" y="3861048"/>
            <a:ext cx="914400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3779912" y="3933056"/>
            <a:ext cx="648072" cy="64807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12-конечная звезда 14"/>
          <p:cNvSpPr/>
          <p:nvPr/>
        </p:nvSpPr>
        <p:spPr>
          <a:xfrm>
            <a:off x="4427984" y="2780928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12-конечная звезда 15"/>
          <p:cNvSpPr/>
          <p:nvPr/>
        </p:nvSpPr>
        <p:spPr>
          <a:xfrm>
            <a:off x="4716016" y="3212976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12-конечная звезда 17"/>
          <p:cNvSpPr/>
          <p:nvPr/>
        </p:nvSpPr>
        <p:spPr>
          <a:xfrm>
            <a:off x="5004048" y="3645024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12-конечная звезда 18"/>
          <p:cNvSpPr/>
          <p:nvPr/>
        </p:nvSpPr>
        <p:spPr>
          <a:xfrm>
            <a:off x="2195736" y="4365104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12-конечная звезда 19"/>
          <p:cNvSpPr/>
          <p:nvPr/>
        </p:nvSpPr>
        <p:spPr>
          <a:xfrm>
            <a:off x="2483768" y="3933056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12-конечная звезда 20"/>
          <p:cNvSpPr/>
          <p:nvPr/>
        </p:nvSpPr>
        <p:spPr>
          <a:xfrm>
            <a:off x="2771800" y="3573016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12-конечная звезда 21"/>
          <p:cNvSpPr/>
          <p:nvPr/>
        </p:nvSpPr>
        <p:spPr>
          <a:xfrm>
            <a:off x="3059832" y="3140968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12-конечная звезда 22"/>
          <p:cNvSpPr/>
          <p:nvPr/>
        </p:nvSpPr>
        <p:spPr>
          <a:xfrm>
            <a:off x="3347864" y="2780928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12-конечная звезда 23"/>
          <p:cNvSpPr/>
          <p:nvPr/>
        </p:nvSpPr>
        <p:spPr>
          <a:xfrm>
            <a:off x="5868144" y="4869160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12-конечная звезда 24"/>
          <p:cNvSpPr/>
          <p:nvPr/>
        </p:nvSpPr>
        <p:spPr>
          <a:xfrm>
            <a:off x="5580112" y="4437112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12-конечная звезда 25"/>
          <p:cNvSpPr/>
          <p:nvPr/>
        </p:nvSpPr>
        <p:spPr>
          <a:xfrm>
            <a:off x="5364088" y="4077072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12-конечная звезда 27"/>
          <p:cNvSpPr/>
          <p:nvPr/>
        </p:nvSpPr>
        <p:spPr>
          <a:xfrm>
            <a:off x="2267744" y="5517232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12-конечная звезда 28"/>
          <p:cNvSpPr/>
          <p:nvPr/>
        </p:nvSpPr>
        <p:spPr>
          <a:xfrm>
            <a:off x="2915816" y="5517232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12-конечная звезда 29"/>
          <p:cNvSpPr/>
          <p:nvPr/>
        </p:nvSpPr>
        <p:spPr>
          <a:xfrm>
            <a:off x="3563888" y="5517232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12-конечная звезда 30"/>
          <p:cNvSpPr/>
          <p:nvPr/>
        </p:nvSpPr>
        <p:spPr>
          <a:xfrm>
            <a:off x="4211960" y="5517232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12-конечная звезда 31"/>
          <p:cNvSpPr/>
          <p:nvPr/>
        </p:nvSpPr>
        <p:spPr>
          <a:xfrm>
            <a:off x="4788024" y="5517232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12-конечная звезда 32"/>
          <p:cNvSpPr/>
          <p:nvPr/>
        </p:nvSpPr>
        <p:spPr>
          <a:xfrm>
            <a:off x="5436096" y="5517232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12-конечная звезда 33"/>
          <p:cNvSpPr/>
          <p:nvPr/>
        </p:nvSpPr>
        <p:spPr>
          <a:xfrm>
            <a:off x="1907704" y="4797152"/>
            <a:ext cx="360040" cy="2880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88024" y="1844824"/>
            <a:ext cx="10679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R=</a:t>
            </a:r>
            <a:r>
              <a:rPr lang="ru-RU" sz="2000" b="1" dirty="0" smtClean="0"/>
              <a:t>50см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3" name="Стрелка влево 42"/>
          <p:cNvSpPr/>
          <p:nvPr/>
        </p:nvSpPr>
        <p:spPr>
          <a:xfrm rot="19739041" flipV="1">
            <a:off x="4371790" y="2074354"/>
            <a:ext cx="481588" cy="8448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 rot="16200000">
            <a:off x="2970419" y="4166485"/>
            <a:ext cx="836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 метр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707904" y="3429000"/>
            <a:ext cx="836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 метр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12798" t="4845" r="15572" b="9338"/>
          <a:stretch>
            <a:fillRect/>
          </a:stretch>
        </p:blipFill>
        <p:spPr bwMode="auto">
          <a:xfrm>
            <a:off x="1619672" y="764704"/>
            <a:ext cx="6090483" cy="5472608"/>
          </a:xfrm>
          <a:prstGeom prst="rect">
            <a:avLst/>
          </a:prstGeom>
          <a:ln w="88900" cap="sq" cmpd="thickThin">
            <a:solidFill>
              <a:srgbClr val="F810A5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11560" y="404664"/>
            <a:ext cx="2513701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dirty="0" smtClean="0"/>
              <a:t>Деталь клумбы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 l="2639" t="-1561" r="8498" b="4072"/>
          <a:stretch>
            <a:fillRect/>
          </a:stretch>
        </p:blipFill>
        <p:spPr bwMode="auto">
          <a:xfrm>
            <a:off x="1187624" y="1268760"/>
            <a:ext cx="6840759" cy="50405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979712" y="332656"/>
            <a:ext cx="5235729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smtClean="0"/>
              <a:t>Центральная деталь клумбы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548680"/>
            <a:ext cx="3539239" cy="52322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dirty="0" smtClean="0"/>
              <a:t>Цветы нашей клумбы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12776"/>
            <a:ext cx="2298551" cy="2298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187624" y="3645024"/>
            <a:ext cx="1224136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err="1" smtClean="0"/>
              <a:t>Сальвия</a:t>
            </a:r>
            <a:endParaRPr lang="ru-RU" sz="20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484784"/>
            <a:ext cx="2376264" cy="20825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081fafd8608a190a94b27b278ee9a4c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5" y="1412776"/>
            <a:ext cx="2738091" cy="20705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6660232" y="3356992"/>
            <a:ext cx="166058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Газонная трава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79912" y="3429000"/>
            <a:ext cx="1398203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dirty="0" smtClean="0"/>
              <a:t>Утро-вечер</a:t>
            </a:r>
            <a:endParaRPr lang="ru-RU" sz="2000" dirty="0"/>
          </a:p>
        </p:txBody>
      </p:sp>
      <p:pic>
        <p:nvPicPr>
          <p:cNvPr id="4102" name="Picture 6" descr="ena_115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221088"/>
            <a:ext cx="2225302" cy="1975867"/>
          </a:xfrm>
          <a:prstGeom prst="rect">
            <a:avLst/>
          </a:prstGeom>
          <a:ln w="88900" cap="sq" cmpd="thickThin">
            <a:solidFill>
              <a:srgbClr val="13FB2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115616" y="6093296"/>
            <a:ext cx="139217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dirty="0" err="1" smtClean="0"/>
              <a:t>Агератум</a:t>
            </a:r>
            <a:endParaRPr lang="ru-RU" sz="2400" dirty="0"/>
          </a:p>
        </p:txBody>
      </p:sp>
      <p:pic>
        <p:nvPicPr>
          <p:cNvPr id="4103" name="Picture 7" descr="ageratum_hau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4221089"/>
            <a:ext cx="2114673" cy="2016224"/>
          </a:xfrm>
          <a:prstGeom prst="rect">
            <a:avLst/>
          </a:prstGeom>
          <a:ln w="88900" cap="sq" cmpd="thickThin">
            <a:solidFill>
              <a:srgbClr val="F810A5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4139952" y="6093296"/>
            <a:ext cx="1290353" cy="461665"/>
          </a:xfrm>
          <a:prstGeom prst="rect">
            <a:avLst/>
          </a:prstGeom>
          <a:solidFill>
            <a:srgbClr val="FF99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err="1" smtClean="0"/>
              <a:t>Алиссум</a:t>
            </a:r>
            <a:endParaRPr lang="ru-RU" sz="2400" dirty="0"/>
          </a:p>
        </p:txBody>
      </p:sp>
      <p:pic>
        <p:nvPicPr>
          <p:cNvPr id="4104" name="Picture 8" descr="barhattsy_zhelt"/>
          <p:cNvPicPr>
            <a:picLocks noChangeAspect="1" noChangeArrowheads="1"/>
          </p:cNvPicPr>
          <p:nvPr/>
        </p:nvPicPr>
        <p:blipFill>
          <a:blip r:embed="rId8" cstate="print"/>
          <a:srcRect l="18771"/>
          <a:stretch>
            <a:fillRect/>
          </a:stretch>
        </p:blipFill>
        <p:spPr bwMode="auto">
          <a:xfrm>
            <a:off x="6372200" y="4221088"/>
            <a:ext cx="2267917" cy="2088232"/>
          </a:xfrm>
          <a:prstGeom prst="rect">
            <a:avLst/>
          </a:prstGeom>
          <a:ln w="127000" cap="rnd">
            <a:solidFill>
              <a:srgbClr val="FFFF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7" name="Прямоугольник 16"/>
          <p:cNvSpPr/>
          <p:nvPr/>
        </p:nvSpPr>
        <p:spPr>
          <a:xfrm>
            <a:off x="6732240" y="6165304"/>
            <a:ext cx="1426288" cy="46166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Бархатцы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200800" cy="317009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810A5"/>
                </a:solidFill>
              </a:rPr>
              <a:t>План мероприятий</a:t>
            </a:r>
            <a:r>
              <a:rPr lang="ru-RU" sz="3200" b="1" i="1" dirty="0" smtClean="0">
                <a:solidFill>
                  <a:srgbClr val="F810A5"/>
                </a:solidFill>
              </a:rPr>
              <a:t>:</a:t>
            </a:r>
          </a:p>
          <a:p>
            <a:r>
              <a:rPr lang="ru-RU" sz="2400" b="1" i="1" dirty="0" smtClean="0">
                <a:solidFill>
                  <a:schemeClr val="tx2"/>
                </a:solidFill>
              </a:rPr>
              <a:t>1.Посеять в теплице семена цветов.</a:t>
            </a:r>
          </a:p>
          <a:p>
            <a:r>
              <a:rPr lang="ru-RU" sz="2400" b="1" i="1" dirty="0" smtClean="0">
                <a:solidFill>
                  <a:schemeClr val="tx2"/>
                </a:solidFill>
              </a:rPr>
              <a:t>2.Преобрести стройматериалы.</a:t>
            </a:r>
          </a:p>
          <a:p>
            <a:r>
              <a:rPr lang="ru-RU" sz="2400" b="1" i="1" dirty="0" smtClean="0">
                <a:solidFill>
                  <a:schemeClr val="tx2"/>
                </a:solidFill>
              </a:rPr>
              <a:t>3.Сделать разметку треугольной клумбы.</a:t>
            </a:r>
          </a:p>
          <a:p>
            <a:r>
              <a:rPr lang="ru-RU" sz="2400" b="1" i="1" dirty="0" smtClean="0">
                <a:solidFill>
                  <a:schemeClr val="tx2"/>
                </a:solidFill>
              </a:rPr>
              <a:t>4.Сделать 4 мини-клумбы из подручного материала .</a:t>
            </a:r>
          </a:p>
          <a:p>
            <a:r>
              <a:rPr lang="ru-RU" sz="2400" b="1" i="1" dirty="0" smtClean="0">
                <a:solidFill>
                  <a:schemeClr val="tx2"/>
                </a:solidFill>
              </a:rPr>
              <a:t>5. В мае высадить рассаду цветов.</a:t>
            </a:r>
          </a:p>
          <a:p>
            <a:r>
              <a:rPr lang="ru-RU" sz="2400" b="1" i="1" dirty="0" smtClean="0">
                <a:solidFill>
                  <a:schemeClr val="tx2"/>
                </a:solidFill>
              </a:rPr>
              <a:t>6.Составить график по уходу за цветами.</a:t>
            </a:r>
            <a:endParaRPr lang="ru-RU" sz="2400" b="1" i="1" dirty="0">
              <a:solidFill>
                <a:schemeClr val="tx2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7241" t="4108" r="8834"/>
          <a:stretch>
            <a:fillRect/>
          </a:stretch>
        </p:blipFill>
        <p:spPr bwMode="auto">
          <a:xfrm>
            <a:off x="323528" y="3861048"/>
            <a:ext cx="2736304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8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933056"/>
            <a:ext cx="2808312" cy="2160240"/>
          </a:xfrm>
          <a:prstGeom prst="ellipse">
            <a:avLst/>
          </a:prstGeom>
          <a:ln w="63500" cap="rnd">
            <a:solidFill>
              <a:srgbClr val="F810A5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933056"/>
            <a:ext cx="2304256" cy="2268252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401</Words>
  <Application>Microsoft Office PowerPoint</Application>
  <PresentationFormat>Экран (4:3)</PresentationFormat>
  <Paragraphs>85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7</dc:creator>
  <cp:lastModifiedBy>Windows 7</cp:lastModifiedBy>
  <cp:revision>32</cp:revision>
  <dcterms:created xsi:type="dcterms:W3CDTF">2013-03-18T06:47:40Z</dcterms:created>
  <dcterms:modified xsi:type="dcterms:W3CDTF">2013-03-18T21:01:43Z</dcterms:modified>
</cp:coreProperties>
</file>