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Лыжная ходьба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7376864" cy="2232248"/>
          </a:xfrm>
        </p:spPr>
        <p:txBody>
          <a:bodyPr/>
          <a:lstStyle/>
          <a:p>
            <a:pPr algn="r"/>
            <a:r>
              <a:rPr lang="ru-RU" sz="2400" dirty="0" smtClean="0"/>
              <a:t>Выполнил: Ковальчук Максим</a:t>
            </a:r>
          </a:p>
          <a:p>
            <a:pPr algn="r"/>
            <a:r>
              <a:rPr lang="ru-RU" sz="2400" dirty="0" smtClean="0"/>
              <a:t>ученик 7-го класса</a:t>
            </a:r>
          </a:p>
          <a:p>
            <a:pPr algn="r"/>
            <a:r>
              <a:rPr lang="ru-RU" sz="2400" dirty="0" smtClean="0"/>
              <a:t>Учитель: Жукова И.М.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476672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МОУ «</a:t>
            </a:r>
            <a:r>
              <a:rPr lang="ru-RU" sz="3200" b="1" dirty="0" err="1" smtClean="0"/>
              <a:t>Царёвская</a:t>
            </a:r>
            <a:r>
              <a:rPr lang="ru-RU" sz="3200" b="1" dirty="0" smtClean="0"/>
              <a:t> ОШ №41»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602128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Март 2013г.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0774568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Полуконьковый</a:t>
            </a:r>
            <a:r>
              <a:rPr lang="ru-RU" dirty="0" smtClean="0"/>
              <a:t> 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Полуконьковый</a:t>
            </a:r>
            <a:r>
              <a:rPr lang="ru-RU" dirty="0"/>
              <a:t> ход — один из наиболее </a:t>
            </a:r>
            <a:r>
              <a:rPr lang="ru-RU" dirty="0" smtClean="0"/>
              <a:t>эффективных способов передвижения на лыжах. Цикл  </a:t>
            </a:r>
            <a:r>
              <a:rPr lang="ru-RU" dirty="0" err="1"/>
              <a:t>полуконькового</a:t>
            </a:r>
            <a:r>
              <a:rPr lang="ru-RU" dirty="0"/>
              <a:t>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  <a:p>
            <a:r>
              <a:rPr lang="ru-RU" dirty="0"/>
              <a:t>За цикл лыжник преодолевает 4—9 м за 0,8—1,2 с при средней скорости 4.5—8,5 м/с. Темп хода 50—75 циклов в 1 мин, время отталкивания ногой — 0.25—0,50 с. руками — 0,25—0,44 </a:t>
            </a:r>
            <a:r>
              <a:rPr lang="ru-RU" dirty="0" smtClean="0"/>
              <a:t>с.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5169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709160"/>
          </a:xfrm>
        </p:spPr>
        <p:txBody>
          <a:bodyPr/>
          <a:lstStyle/>
          <a:p>
            <a:r>
              <a:rPr lang="ru-RU" dirty="0" smtClean="0"/>
              <a:t>                               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20465186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"Существует две значительно различающиеся техники катания на лыжах. Как и в плавании, когда-то в лыжном спорте целью была лишь скорость, а не техника. Сейчас же важно проплыть быстрее, например, кролем или баттерфляем. Также и в лыжном спорте. Когда-то существовал лишь один стиль катания - классический. Около 30 лет назад начал развиваться новый стиль катания на лыжах - коньковый ход. С 1988 года этот стиль стал частью Олимпийских игр."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791" y="224586"/>
            <a:ext cx="2016224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4221"/>
            <a:ext cx="2152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141073"/>
            <a:ext cx="14939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44321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лыжного хода: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    Попеременный </a:t>
            </a:r>
            <a:r>
              <a:rPr lang="ru-RU" dirty="0" err="1"/>
              <a:t>двухшажный</a:t>
            </a:r>
            <a:r>
              <a:rPr lang="ru-RU" dirty="0"/>
              <a:t> ход</a:t>
            </a:r>
          </a:p>
          <a:p>
            <a:r>
              <a:rPr lang="ru-RU" dirty="0"/>
              <a:t>    Одновременный </a:t>
            </a:r>
            <a:r>
              <a:rPr lang="ru-RU" dirty="0" err="1"/>
              <a:t>бесшажный</a:t>
            </a:r>
            <a:r>
              <a:rPr lang="ru-RU" dirty="0"/>
              <a:t> ход</a:t>
            </a:r>
          </a:p>
          <a:p>
            <a:r>
              <a:rPr lang="ru-RU" dirty="0"/>
              <a:t>    Основной вариант одновременного одношажного хода</a:t>
            </a:r>
          </a:p>
          <a:p>
            <a:r>
              <a:rPr lang="ru-RU" dirty="0"/>
              <a:t>    Скоростной вариант одновременного одношажного хода</a:t>
            </a:r>
          </a:p>
          <a:p>
            <a:r>
              <a:rPr lang="ru-RU" dirty="0"/>
              <a:t>    Одновременный </a:t>
            </a:r>
            <a:r>
              <a:rPr lang="ru-RU" dirty="0" err="1"/>
              <a:t>двухшажный</a:t>
            </a:r>
            <a:r>
              <a:rPr lang="ru-RU" dirty="0"/>
              <a:t> ход</a:t>
            </a:r>
          </a:p>
          <a:p>
            <a:r>
              <a:rPr lang="ru-RU" dirty="0"/>
              <a:t>    Попеременный </a:t>
            </a:r>
            <a:r>
              <a:rPr lang="ru-RU" dirty="0" err="1"/>
              <a:t>четырехшажный</a:t>
            </a:r>
            <a:r>
              <a:rPr lang="ru-RU" dirty="0"/>
              <a:t> </a:t>
            </a:r>
            <a:r>
              <a:rPr lang="ru-RU" dirty="0" err="1"/>
              <a:t>xoд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4104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r>
              <a:rPr lang="ru-RU" dirty="0"/>
              <a:t> ход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48840"/>
            <a:ext cx="8229600" cy="4709160"/>
          </a:xfrm>
        </p:spPr>
        <p:txBody>
          <a:bodyPr/>
          <a:lstStyle/>
          <a:p>
            <a:r>
              <a:rPr lang="ru-RU" dirty="0"/>
              <a:t>Этот ход - один из основных способов передвижения на лыжах, применяется на подъемах малой и средней крутизны, а также на равнине при плохих условиях скольжения. Цикл хода состоит из двух скользящих шагов, при которых лыжник дважды поочередно отталкивается руками. Длина цикла этого хода - 4-7 м, продолжительность - 0,8-1,5 с, средняя скорость - 4-7,5 м/с, темп - 50-70 циклов в 1 мин.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463" y="786377"/>
            <a:ext cx="22764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1316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Одновременный </a:t>
            </a:r>
            <a:r>
              <a:rPr lang="ru-RU" dirty="0" err="1"/>
              <a:t>бесшажный</a:t>
            </a:r>
            <a:r>
              <a:rPr lang="ru-RU" dirty="0"/>
              <a:t> ход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Передвижение этим ходом осуществляется только за счет одновременного отталкивания руками. Применяется ход на пологих спусках, а также на равнине при хороших условиях скольжения. Цикл хода состоит из свободного скольжения на двух лыжах и одновременного отталкивания руками. Длина цикла - 5-9 м, продолжительность - 0,8-1,2 с. средняя скорость в цикле - 4-7 м/с. темп - ;50-75 циклов в 1 мин.</a:t>
            </a:r>
          </a:p>
        </p:txBody>
      </p:sp>
    </p:spTree>
    <p:extLst>
      <p:ext uri="{BB962C8B-B14F-4D97-AF65-F5344CB8AC3E}">
        <p14:creationId xmlns="" xmlns:p14="http://schemas.microsoft.com/office/powerpoint/2010/main" val="3392891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Основной вариант одновременного одношажного хода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69604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цикле основного варианта этого хода те же фазы, что и в цикле скоростного варианта, но в согласовании работы ног, рук н туловища есть отличия. В основном варианте хода после окончания одновременного отталкивания палками лыжник. Перейдя к свободному скольжению на двух лыжах, разгибает туловище и выносит руки вперед, не делая выпад ногой, как в скоростном варианте. 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610881"/>
            <a:ext cx="2390775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4847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029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Скоростной вариант одновременного одношажного хода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76872"/>
            <a:ext cx="8229600" cy="4709160"/>
          </a:xfrm>
        </p:spPr>
        <p:txBody>
          <a:bodyPr/>
          <a:lstStyle/>
          <a:p>
            <a:r>
              <a:rPr lang="ru-RU" dirty="0"/>
              <a:t>Этот ход применяется на равнинных участках местности и на пологих подъемах при хороших и отличных условиях скольжения.</a:t>
            </a:r>
          </a:p>
          <a:p>
            <a:r>
              <a:rPr lang="ru-RU" dirty="0"/>
              <a:t>Цикл состоит из одного отталкивания ногой. Одновременного отталкивания руками и свободного скольжения на двух лыжах. Длина цикла - 7-9 м, продолжительность - 0,8-1,2 с, скорость - 6-8 м/с, темп - 50-70 циклов в 1 мин., продолжительность отталкивания ногой - 0,08-0,12 с, руками - 0,25-0,3с.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5" y="980728"/>
            <a:ext cx="23907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10375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Попеременный </a:t>
            </a:r>
            <a:r>
              <a:rPr lang="ru-RU" dirty="0" err="1"/>
              <a:t>четырехшажный</a:t>
            </a:r>
            <a:r>
              <a:rPr lang="ru-RU" dirty="0"/>
              <a:t> </a:t>
            </a:r>
            <a:r>
              <a:rPr lang="en-US" dirty="0"/>
              <a:t>xo</a:t>
            </a:r>
            <a:r>
              <a:rPr lang="ru-RU" dirty="0"/>
              <a:t>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346" y="2157968"/>
            <a:ext cx="5554782" cy="47091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Цикл движений попеременного </a:t>
            </a:r>
            <a:r>
              <a:rPr lang="ru-RU" dirty="0" err="1"/>
              <a:t>четырехшажного</a:t>
            </a:r>
            <a:r>
              <a:rPr lang="ru-RU" dirty="0"/>
              <a:t> хода состоит из четырех скользящих шагов и двух попеременных отталкивании руками на два последних шага. Продолжительность цикла - 1,7-2,2 с, длина - 7-10м, средняя скорость в цикле на равнине - 4,0-6,0 м/с, темп хода - 22-35 циклов в минуту.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389606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00040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19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r>
              <a:rPr lang="ru-RU" dirty="0"/>
              <a:t> ход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56658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Этот ход применяется на равнинных участках местности при хороших и отличных условиях скольжения.</a:t>
            </a:r>
          </a:p>
          <a:p>
            <a:r>
              <a:rPr lang="ru-RU" dirty="0"/>
              <a:t>Цикл одновременного </a:t>
            </a:r>
            <a:r>
              <a:rPr lang="ru-RU" dirty="0" err="1"/>
              <a:t>двухшажного</a:t>
            </a:r>
            <a:r>
              <a:rPr lang="ru-RU" dirty="0"/>
              <a:t> хода состоит из двух скользящих шагов, одновременного отталкивания руками и свободного скольжения на двух лыжах.</a:t>
            </a:r>
          </a:p>
          <a:p>
            <a:r>
              <a:rPr lang="ru-RU" dirty="0"/>
              <a:t>Продолжительность цикла - 1,7-2,1 с, длина - 8-10 м, средняя скорость - 5,0-6,5 м/с.</a:t>
            </a:r>
          </a:p>
          <a:p>
            <a:r>
              <a:rPr lang="ru-RU" dirty="0"/>
              <a:t>Анализ движений в цикле хода начинается с момента отрыва лыжных палок от снега после окончания отталкивания руками.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516" y="548680"/>
            <a:ext cx="2495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23400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283</TotalTime>
  <Words>684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Лыжная ходьба</vt:lpstr>
      <vt:lpstr>Слайд 2</vt:lpstr>
      <vt:lpstr>Виды лыжного хода:</vt:lpstr>
      <vt:lpstr>Попеременный двухшажный ход </vt:lpstr>
      <vt:lpstr> Одновременный бесшажный ход</vt:lpstr>
      <vt:lpstr> Основной вариант одновременного одношажного хода</vt:lpstr>
      <vt:lpstr> Скоростной вариант одновременного одношажного хода</vt:lpstr>
      <vt:lpstr> Попеременный четырехшажный xoд</vt:lpstr>
      <vt:lpstr>Одновременный двухшажный ход</vt:lpstr>
      <vt:lpstr>Полуконьковый ход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Лыжная ходьба</dc:title>
  <dc:creator>максим</dc:creator>
  <cp:lastModifiedBy>Инна</cp:lastModifiedBy>
  <cp:revision>13</cp:revision>
  <dcterms:created xsi:type="dcterms:W3CDTF">2013-02-11T12:56:38Z</dcterms:created>
  <dcterms:modified xsi:type="dcterms:W3CDTF">2013-03-14T12:21:53Z</dcterms:modified>
</cp:coreProperties>
</file>