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6" r:id="rId9"/>
    <p:sldId id="268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ГАОУ СПО КСТ </a:t>
            </a:r>
            <a:br>
              <a:rPr lang="ru-RU" dirty="0" smtClean="0"/>
            </a:br>
            <a:r>
              <a:rPr lang="ru-RU" dirty="0" smtClean="0"/>
              <a:t>группа Т7-12</a:t>
            </a:r>
            <a:br>
              <a:rPr lang="ru-RU" dirty="0" smtClean="0"/>
            </a:br>
            <a:r>
              <a:rPr lang="ru-RU" dirty="0" smtClean="0"/>
              <a:t>специальность: Туризм</a:t>
            </a:r>
            <a:br>
              <a:rPr lang="ru-RU" dirty="0" smtClean="0"/>
            </a:br>
            <a:r>
              <a:rPr lang="ru-RU" dirty="0" smtClean="0"/>
              <a:t>отделение: сервиз и туризм</a:t>
            </a:r>
            <a:br>
              <a:rPr lang="ru-RU" dirty="0" smtClean="0"/>
            </a:br>
            <a:r>
              <a:rPr lang="ru-RU" dirty="0" smtClean="0"/>
              <a:t>1 курс</a:t>
            </a:r>
            <a:br>
              <a:rPr lang="ru-RU" dirty="0" smtClean="0"/>
            </a:br>
            <a:r>
              <a:rPr lang="ru-RU" dirty="0" smtClean="0"/>
              <a:t>Преподаватель: </a:t>
            </a:r>
            <a:r>
              <a:rPr lang="ru-RU" dirty="0" err="1" smtClean="0"/>
              <a:t>Манаенкова</a:t>
            </a:r>
            <a:r>
              <a:rPr lang="ru-RU" dirty="0" smtClean="0"/>
              <a:t> Валентина Николаевна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«Моя профессия- мое будущее!»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мы искренне переживаем за участников</a:t>
            </a:r>
            <a:endParaRPr lang="ru-RU" dirty="0"/>
          </a:p>
        </p:txBody>
      </p:sp>
      <p:pic>
        <p:nvPicPr>
          <p:cNvPr id="4" name="Содержимое 3" descr="DSC0472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571612"/>
            <a:ext cx="5947619" cy="398146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вне колледжа тоже</a:t>
            </a:r>
            <a:endParaRPr lang="ru-RU" dirty="0"/>
          </a:p>
        </p:txBody>
      </p:sp>
      <p:pic>
        <p:nvPicPr>
          <p:cNvPr id="4" name="Содержимое 3" descr="1slKizI9K0U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85918" y="1714488"/>
            <a:ext cx="5359944" cy="35719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Все мы встретились на одном мероприятии, а именно на 1-ом сентября.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DSC0359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857364"/>
            <a:ext cx="5442517" cy="36433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Возможно по началу мы стояли в стороне от всех…</a:t>
            </a:r>
            <a:endParaRPr lang="ru-RU" dirty="0"/>
          </a:p>
        </p:txBody>
      </p:sp>
      <p:pic>
        <p:nvPicPr>
          <p:cNvPr id="4" name="Содержимое 3" descr="DSC0359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71612"/>
            <a:ext cx="5335801" cy="35719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 вскоре, все мы стали одной дружной группой</a:t>
            </a:r>
            <a:endParaRPr lang="ru-RU" dirty="0"/>
          </a:p>
        </p:txBody>
      </p:sp>
      <p:pic>
        <p:nvPicPr>
          <p:cNvPr id="4" name="Содержимое 3" descr="DSC0264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500174"/>
            <a:ext cx="5715040" cy="428628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Хотя иногда мы готовы съесть своих </a:t>
            </a:r>
            <a:r>
              <a:rPr lang="ru-RU" dirty="0" err="1" smtClean="0"/>
              <a:t>одногрупников</a:t>
            </a:r>
            <a:endParaRPr lang="ru-RU" dirty="0"/>
          </a:p>
        </p:txBody>
      </p:sp>
      <p:pic>
        <p:nvPicPr>
          <p:cNvPr id="4" name="Содержимое 3" descr="DSC0359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643050"/>
            <a:ext cx="5858067" cy="39215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любим наших преподавателей</a:t>
            </a:r>
            <a:endParaRPr lang="ru-RU" dirty="0"/>
          </a:p>
        </p:txBody>
      </p:sp>
      <p:pic>
        <p:nvPicPr>
          <p:cNvPr id="4" name="Содержимое 3" descr="DSC0261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643050"/>
            <a:ext cx="5499120" cy="412434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Думаем над тем, что они нам говорят</a:t>
            </a:r>
            <a:endParaRPr lang="ru-RU" dirty="0"/>
          </a:p>
        </p:txBody>
      </p:sp>
      <p:pic>
        <p:nvPicPr>
          <p:cNvPr id="4" name="Содержимое 3" descr="DSC026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428736"/>
            <a:ext cx="5499120" cy="412434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Участвуем во многих мероприятиях</a:t>
            </a:r>
            <a:endParaRPr lang="ru-RU" dirty="0"/>
          </a:p>
        </p:txBody>
      </p:sp>
      <p:pic>
        <p:nvPicPr>
          <p:cNvPr id="4" name="Содержимое 3" descr="DSC0474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785926"/>
            <a:ext cx="5307323" cy="355283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1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500174"/>
            <a:ext cx="5734187" cy="383858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</TotalTime>
  <Words>74</Words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«Моя профессия- мое будущее!»</vt:lpstr>
      <vt:lpstr>Все мы встретились на одном мероприятии, а именно на 1-ом сентября. </vt:lpstr>
      <vt:lpstr>Возможно по началу мы стояли в стороне от всех…</vt:lpstr>
      <vt:lpstr>Но вскоре, все мы стали одной дружной группой</vt:lpstr>
      <vt:lpstr>Хотя иногда мы готовы съесть своих одногрупников</vt:lpstr>
      <vt:lpstr>Мы любим наших преподавателей</vt:lpstr>
      <vt:lpstr>Думаем над тем, что они нам говорят</vt:lpstr>
      <vt:lpstr>Участвуем во многих мероприятиях</vt:lpstr>
      <vt:lpstr>Слайд 9</vt:lpstr>
      <vt:lpstr>И мы искренне переживаем за участников</vt:lpstr>
      <vt:lpstr>И вне колледжа тоже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профессия- мое будущее!»</dc:title>
  <dc:creator>Студент</dc:creator>
  <cp:lastModifiedBy>андрей</cp:lastModifiedBy>
  <cp:revision>8</cp:revision>
  <dcterms:created xsi:type="dcterms:W3CDTF">2013-03-01T10:09:27Z</dcterms:created>
  <dcterms:modified xsi:type="dcterms:W3CDTF">2013-03-21T11:40:12Z</dcterms:modified>
</cp:coreProperties>
</file>