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77" r:id="rId3"/>
    <p:sldId id="258" r:id="rId4"/>
    <p:sldId id="259" r:id="rId5"/>
    <p:sldId id="262" r:id="rId6"/>
    <p:sldId id="282" r:id="rId7"/>
    <p:sldId id="279" r:id="rId8"/>
    <p:sldId id="263" r:id="rId9"/>
    <p:sldId id="264" r:id="rId10"/>
    <p:sldId id="280" r:id="rId11"/>
    <p:sldId id="281" r:id="rId12"/>
    <p:sldId id="278" r:id="rId13"/>
    <p:sldId id="283" r:id="rId14"/>
    <p:sldId id="284" r:id="rId15"/>
    <p:sldId id="285" r:id="rId16"/>
    <p:sldId id="286" r:id="rId1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500" autoAdjust="0"/>
    <p:restoredTop sz="94660"/>
  </p:normalViewPr>
  <p:slideViewPr>
    <p:cSldViewPr>
      <p:cViewPr varScale="1">
        <p:scale>
          <a:sx n="92" d="100"/>
          <a:sy n="92" d="100"/>
        </p:scale>
        <p:origin x="-654" y="-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B298C5-8E39-46F2-8DC7-3E59CBF374BD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59AB44-CFC4-402A-A652-2C42B1BF63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612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C200-E0AE-44A9-A04C-F806F7A25D76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9583-A299-49B1-B8CE-9EA87A561C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0014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C200-E0AE-44A9-A04C-F806F7A25D76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9583-A299-49B1-B8CE-9EA87A561C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8128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2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2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C200-E0AE-44A9-A04C-F806F7A25D76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9583-A299-49B1-B8CE-9EA87A561C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3227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C200-E0AE-44A9-A04C-F806F7A25D76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9583-A299-49B1-B8CE-9EA87A561C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7728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C200-E0AE-44A9-A04C-F806F7A25D76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9583-A299-49B1-B8CE-9EA87A561C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201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C200-E0AE-44A9-A04C-F806F7A25D76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9583-A299-49B1-B8CE-9EA87A561C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473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C200-E0AE-44A9-A04C-F806F7A25D76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9583-A299-49B1-B8CE-9EA87A561C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9155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C200-E0AE-44A9-A04C-F806F7A25D76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9583-A299-49B1-B8CE-9EA87A561C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7336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C200-E0AE-44A9-A04C-F806F7A25D76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9583-A299-49B1-B8CE-9EA87A561C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044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C200-E0AE-44A9-A04C-F806F7A25D76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9583-A299-49B1-B8CE-9EA87A561C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6432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C200-E0AE-44A9-A04C-F806F7A25D76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9583-A299-49B1-B8CE-9EA87A561C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5766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0C200-E0AE-44A9-A04C-F806F7A25D76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A9583-A299-49B1-B8CE-9EA87A561C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560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</a:t>
            </a:r>
            <a:r>
              <a:rPr lang="ru-RU" dirty="0" smtClean="0"/>
              <a:t>спички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/>
              <a:t>Сергеев </a:t>
            </a:r>
            <a:r>
              <a:rPr lang="ru-RU" sz="2000" dirty="0" smtClean="0"/>
              <a:t>Анатолий</a:t>
            </a:r>
          </a:p>
          <a:p>
            <a:pPr algn="r"/>
            <a:r>
              <a:rPr lang="ru-RU" sz="2000" dirty="0" smtClean="0"/>
              <a:t>6А класс МБОУ СОШ №10</a:t>
            </a:r>
          </a:p>
          <a:p>
            <a:pPr algn="r"/>
            <a:r>
              <a:rPr lang="ru-RU" sz="2000" dirty="0"/>
              <a:t>г</a:t>
            </a:r>
            <a:r>
              <a:rPr lang="ru-RU" sz="2000" dirty="0" smtClean="0"/>
              <a:t>. Новочебоксарск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94234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Энциклопедия </a:t>
            </a:r>
            <a:r>
              <a:rPr lang="ru-RU" dirty="0" err="1" smtClean="0"/>
              <a:t>выживальщика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40501"/>
            <a:ext cx="31683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Книжка-раскладушка:</a:t>
            </a:r>
          </a:p>
          <a:p>
            <a:pPr marL="742950" lvl="1" indent="-285750">
              <a:buFontTx/>
              <a:buChar char="-"/>
            </a:pPr>
            <a:r>
              <a:rPr lang="ru-RU" dirty="0" smtClean="0"/>
              <a:t>Советы по выживанию</a:t>
            </a:r>
          </a:p>
          <a:p>
            <a:pPr marL="742950" lvl="1" indent="-285750">
              <a:buFontTx/>
              <a:buChar char="-"/>
            </a:pPr>
            <a:r>
              <a:rPr lang="ru-RU" dirty="0" smtClean="0"/>
              <a:t>Любимая книга</a:t>
            </a:r>
          </a:p>
          <a:p>
            <a:pPr marL="742950" lvl="1" indent="-285750">
              <a:buFontTx/>
              <a:buChar char="-"/>
            </a:pPr>
            <a:r>
              <a:rPr lang="ru-RU" dirty="0" smtClean="0"/>
              <a:t>Сборник поэзии</a:t>
            </a:r>
          </a:p>
          <a:p>
            <a:pPr marL="742950" lvl="1" indent="-285750">
              <a:buFontTx/>
              <a:buChar char="-"/>
            </a:pPr>
            <a:r>
              <a:rPr lang="ru-RU" dirty="0" smtClean="0"/>
              <a:t>Библия</a:t>
            </a:r>
          </a:p>
          <a:p>
            <a:pPr marL="742950" lvl="1" indent="-285750">
              <a:buFontTx/>
              <a:buChar char="-"/>
            </a:pPr>
            <a:r>
              <a:rPr lang="ru-RU" dirty="0" smtClean="0"/>
              <a:t>Фотографии близких</a:t>
            </a:r>
          </a:p>
          <a:p>
            <a:pPr lvl="1"/>
            <a:endParaRPr lang="ru-RU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Спички покрытые воском</a:t>
            </a: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214428"/>
            <a:ext cx="4498975" cy="3374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78929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Иван Сусанин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1347614"/>
            <a:ext cx="2520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Карта местности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Компас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GPS-</a:t>
            </a:r>
            <a:r>
              <a:rPr lang="ru-RU" dirty="0" err="1" smtClean="0"/>
              <a:t>трекер</a:t>
            </a:r>
            <a:endParaRPr lang="ru-RU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Спички, покрытые воском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214428"/>
            <a:ext cx="400052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442762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22947" y="123478"/>
            <a:ext cx="8229600" cy="85725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Тройка, семёрка, туз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1347614"/>
            <a:ext cx="2520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Колода игральных карт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Шашки / шахматы на бумаге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Спички, покрытые воском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214428"/>
            <a:ext cx="3929090" cy="2950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830175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39552" y="267494"/>
            <a:ext cx="8229600" cy="85725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Что наша жизнь? Игра!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1347614"/>
            <a:ext cx="2520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Игровое поле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Фишки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Кости (кубик)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Спички, покрытые воском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428742"/>
            <a:ext cx="400052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45519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Пётр Ильич Чайковский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347614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2 пакетика чая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2 пакетика кофе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Спички, покрытые воском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3" y="1285866"/>
            <a:ext cx="3810027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757531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ENERGIZER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347614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Шоколад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Витамины (драже)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Спички, покрытые воском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1285866"/>
            <a:ext cx="4357718" cy="3268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965214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142990"/>
            <a:ext cx="4689501" cy="352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74542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627534"/>
            <a:ext cx="7629399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Цель работы</a:t>
            </a:r>
            <a:r>
              <a:rPr lang="ru-RU" sz="2400" dirty="0" smtClean="0"/>
              <a:t>: Расширение функций спичечного коробка</a:t>
            </a:r>
          </a:p>
          <a:p>
            <a:r>
              <a:rPr lang="ru-RU" sz="2400" b="1" dirty="0" smtClean="0"/>
              <a:t>Задачи</a:t>
            </a:r>
            <a:r>
              <a:rPr lang="ru-RU" sz="2400" dirty="0" smtClean="0"/>
              <a:t>:</a:t>
            </a:r>
          </a:p>
          <a:p>
            <a:r>
              <a:rPr lang="ru-RU" sz="2000" dirty="0" smtClean="0"/>
              <a:t>1. Изучить историю изобретения спичек</a:t>
            </a:r>
          </a:p>
          <a:p>
            <a:r>
              <a:rPr lang="ru-RU" sz="2000" dirty="0" smtClean="0"/>
              <a:t>2. Изучить правила противопожарной безопасности</a:t>
            </a:r>
          </a:p>
          <a:p>
            <a:r>
              <a:rPr lang="ru-RU" sz="2000" dirty="0" smtClean="0"/>
              <a:t>3. Исследовать геометрию и потенциал спичечного коробка</a:t>
            </a:r>
          </a:p>
          <a:p>
            <a:r>
              <a:rPr lang="ru-RU" sz="2000" dirty="0" smtClean="0"/>
              <a:t>4. Изучить факторы выживания человека в неблагоприятных условиях</a:t>
            </a:r>
          </a:p>
          <a:p>
            <a:r>
              <a:rPr lang="ru-RU" sz="2000" dirty="0" smtClean="0"/>
              <a:t>5. Разработать отдельные способы (виды) усовершенствования спичечного коробка для расширения его функций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287787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858381" y="1227832"/>
            <a:ext cx="4040188" cy="479822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/>
              <a:t>Первые спички</a:t>
            </a:r>
            <a:endParaRPr lang="ru-RU" b="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95486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ИСТОРИЯ ИЗОБРЕТЕНИЯ СПИЧЕК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42"/>
            <a:ext cx="3894683" cy="3286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357436"/>
            <a:ext cx="3315402" cy="1990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26607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95486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ПРОТИВОПОЖАРНАЯ БЕЗОПАСНОСТЬ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357304"/>
            <a:ext cx="2047875" cy="271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18083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57172"/>
            <a:ext cx="4862512" cy="465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Прямая соединительная линия 6"/>
          <p:cNvCxnSpPr/>
          <p:nvPr/>
        </p:nvCxnSpPr>
        <p:spPr>
          <a:xfrm flipV="1">
            <a:off x="2979739" y="949749"/>
            <a:ext cx="4197846" cy="12241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339752" y="1527634"/>
            <a:ext cx="648072" cy="58071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2915816" y="2139702"/>
            <a:ext cx="72008" cy="2851881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1520" y="195486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РАЗМЕРЫ КОРОБКА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1859259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12 мм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987824" y="300379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37 мм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473797" y="1149815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50 мм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717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Факторы выживания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2098576" cy="479822"/>
          </a:xfrm>
        </p:spPr>
        <p:txBody>
          <a:bodyPr/>
          <a:lstStyle/>
          <a:p>
            <a:r>
              <a:rPr lang="ru-RU" dirty="0" smtClean="0"/>
              <a:t>жажда</a:t>
            </a:r>
            <a:endParaRPr lang="ru-RU" dirty="0"/>
          </a:p>
        </p:txBody>
      </p:sp>
      <p:sp>
        <p:nvSpPr>
          <p:cNvPr id="7" name="Текст 2"/>
          <p:cNvSpPr>
            <a:spLocks noGrp="1"/>
          </p:cNvSpPr>
          <p:nvPr>
            <p:ph type="body" idx="1"/>
          </p:nvPr>
        </p:nvSpPr>
        <p:spPr>
          <a:xfrm>
            <a:off x="467544" y="1707654"/>
            <a:ext cx="2098576" cy="479822"/>
          </a:xfrm>
        </p:spPr>
        <p:txBody>
          <a:bodyPr/>
          <a:lstStyle/>
          <a:p>
            <a:r>
              <a:rPr lang="ru-RU" dirty="0" smtClean="0"/>
              <a:t>голод</a:t>
            </a:r>
            <a:endParaRPr lang="ru-RU" dirty="0"/>
          </a:p>
        </p:txBody>
      </p:sp>
      <p:sp>
        <p:nvSpPr>
          <p:cNvPr id="8" name="Текст 2"/>
          <p:cNvSpPr>
            <a:spLocks noGrp="1"/>
          </p:cNvSpPr>
          <p:nvPr>
            <p:ph type="body" idx="1"/>
          </p:nvPr>
        </p:nvSpPr>
        <p:spPr>
          <a:xfrm>
            <a:off x="539552" y="2355726"/>
            <a:ext cx="2098576" cy="479822"/>
          </a:xfrm>
        </p:spPr>
        <p:txBody>
          <a:bodyPr/>
          <a:lstStyle/>
          <a:p>
            <a:r>
              <a:rPr lang="ru-RU" dirty="0" smtClean="0"/>
              <a:t>холод</a:t>
            </a:r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type="body" idx="1"/>
          </p:nvPr>
        </p:nvSpPr>
        <p:spPr>
          <a:xfrm>
            <a:off x="539552" y="3003798"/>
            <a:ext cx="2098576" cy="479822"/>
          </a:xfrm>
        </p:spPr>
        <p:txBody>
          <a:bodyPr/>
          <a:lstStyle/>
          <a:p>
            <a:r>
              <a:rPr lang="ru-RU" dirty="0" smtClean="0"/>
              <a:t>страх</a:t>
            </a:r>
            <a:endParaRPr lang="ru-RU" dirty="0"/>
          </a:p>
        </p:txBody>
      </p:sp>
      <p:sp>
        <p:nvSpPr>
          <p:cNvPr id="10" name="Текст 2"/>
          <p:cNvSpPr>
            <a:spLocks noGrp="1"/>
          </p:cNvSpPr>
          <p:nvPr>
            <p:ph type="body" idx="1"/>
          </p:nvPr>
        </p:nvSpPr>
        <p:spPr>
          <a:xfrm>
            <a:off x="539552" y="3579862"/>
            <a:ext cx="2098576" cy="479822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д</a:t>
            </a:r>
            <a:r>
              <a:rPr lang="ru-RU" dirty="0" smtClean="0"/>
              <a:t>икие животные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type="body" idx="1"/>
          </p:nvPr>
        </p:nvSpPr>
        <p:spPr>
          <a:xfrm>
            <a:off x="611560" y="4299942"/>
            <a:ext cx="2098576" cy="47982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Отсутствие информации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71658" y="1571618"/>
            <a:ext cx="3762654" cy="2846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87378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0240" y="1419622"/>
            <a:ext cx="28676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Спички пропитаны воском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Трут (вата) для розжига в сырую погоду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Сухое горючее (таблетка)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Come on, baby, light my fire!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285866"/>
            <a:ext cx="4091339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595842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682714" y="267494"/>
            <a:ext cx="4041775" cy="479822"/>
          </a:xfrm>
        </p:spPr>
        <p:txBody>
          <a:bodyPr>
            <a:normAutofit/>
          </a:bodyPr>
          <a:lstStyle/>
          <a:p>
            <a:r>
              <a:rPr lang="ru-RU" dirty="0" smtClean="0"/>
              <a:t>Рабочий вариант коробка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928676"/>
            <a:ext cx="4191029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428742"/>
            <a:ext cx="27305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57357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Ловись</a:t>
            </a:r>
            <a:r>
              <a:rPr lang="ru-RU" dirty="0" smtClean="0"/>
              <a:t>, рыбка!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487166"/>
            <a:ext cx="33843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Рыбацкий</a:t>
            </a:r>
          </a:p>
          <a:p>
            <a:endParaRPr lang="ru-RU" sz="16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ru-RU" sz="1600" dirty="0" smtClean="0"/>
              <a:t>Спички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600" dirty="0" smtClean="0"/>
              <a:t>Крючки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600" dirty="0" smtClean="0"/>
              <a:t>Леска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7992380" y="4558335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1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285866"/>
            <a:ext cx="428628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91390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382</TotalTime>
  <Words>218</Words>
  <Application>Microsoft Office PowerPoint</Application>
  <PresentationFormat>Экран (16:9)</PresentationFormat>
  <Paragraphs>69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iспички</vt:lpstr>
      <vt:lpstr>Слайд 2</vt:lpstr>
      <vt:lpstr>Слайд 3</vt:lpstr>
      <vt:lpstr>Слайд 4</vt:lpstr>
      <vt:lpstr>Слайд 5</vt:lpstr>
      <vt:lpstr>Факторы выживания</vt:lpstr>
      <vt:lpstr>Come on, baby, light my fire!</vt:lpstr>
      <vt:lpstr>Слайд 8</vt:lpstr>
      <vt:lpstr>Ловись, рыбка!</vt:lpstr>
      <vt:lpstr>Слайд 10</vt:lpstr>
      <vt:lpstr>Слайд 11</vt:lpstr>
      <vt:lpstr>Слайд 12</vt:lpstr>
      <vt:lpstr>Слайд 13</vt:lpstr>
      <vt:lpstr>Пётр Ильич Чайковский</vt:lpstr>
      <vt:lpstr>ENERGIZER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Тайна спичного коробка</dc:title>
  <dc:creator>user</dc:creator>
  <cp:lastModifiedBy>Admin</cp:lastModifiedBy>
  <cp:revision>39</cp:revision>
  <dcterms:created xsi:type="dcterms:W3CDTF">2013-01-14T16:03:18Z</dcterms:created>
  <dcterms:modified xsi:type="dcterms:W3CDTF">2013-03-21T19:14:17Z</dcterms:modified>
</cp:coreProperties>
</file>