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9"/>
  </p:notesMasterIdLst>
  <p:sldIdLst>
    <p:sldId id="280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9" r:id="rId17"/>
    <p:sldId id="27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B9D5"/>
    <a:srgbClr val="D43A0A"/>
    <a:srgbClr val="FFFF99"/>
    <a:srgbClr val="99FF99"/>
    <a:srgbClr val="009900"/>
    <a:srgbClr val="FFFFCC"/>
    <a:srgbClr val="8FCFD1"/>
    <a:srgbClr val="B2EBE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70" autoAdjust="0"/>
  </p:normalViewPr>
  <p:slideViewPr>
    <p:cSldViewPr>
      <p:cViewPr>
        <p:scale>
          <a:sx n="75" d="100"/>
          <a:sy n="75" d="100"/>
        </p:scale>
        <p:origin x="-28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4" Type="http://schemas.openxmlformats.org/officeDocument/2006/relationships/image" Target="../media/image7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6" Type="http://schemas.openxmlformats.org/officeDocument/2006/relationships/image" Target="../media/image76.wmf"/><Relationship Id="rId5" Type="http://schemas.openxmlformats.org/officeDocument/2006/relationships/image" Target="../media/image75.wmf"/><Relationship Id="rId4" Type="http://schemas.openxmlformats.org/officeDocument/2006/relationships/image" Target="../media/image74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7" Type="http://schemas.openxmlformats.org/officeDocument/2006/relationships/image" Target="../media/image83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6" Type="http://schemas.openxmlformats.org/officeDocument/2006/relationships/image" Target="../media/image82.wmf"/><Relationship Id="rId5" Type="http://schemas.openxmlformats.org/officeDocument/2006/relationships/image" Target="../media/image81.wmf"/><Relationship Id="rId4" Type="http://schemas.openxmlformats.org/officeDocument/2006/relationships/image" Target="../media/image80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Relationship Id="rId9" Type="http://schemas.openxmlformats.org/officeDocument/2006/relationships/image" Target="../media/image37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13" Type="http://schemas.openxmlformats.org/officeDocument/2006/relationships/image" Target="../media/image45.wmf"/><Relationship Id="rId3" Type="http://schemas.openxmlformats.org/officeDocument/2006/relationships/image" Target="../media/image31.wmf"/><Relationship Id="rId7" Type="http://schemas.openxmlformats.org/officeDocument/2006/relationships/image" Target="../media/image39.wmf"/><Relationship Id="rId12" Type="http://schemas.openxmlformats.org/officeDocument/2006/relationships/image" Target="../media/image44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8.wmf"/><Relationship Id="rId11" Type="http://schemas.openxmlformats.org/officeDocument/2006/relationships/image" Target="../media/image43.wmf"/><Relationship Id="rId5" Type="http://schemas.openxmlformats.org/officeDocument/2006/relationships/image" Target="../media/image33.wmf"/><Relationship Id="rId10" Type="http://schemas.openxmlformats.org/officeDocument/2006/relationships/image" Target="../media/image42.wmf"/><Relationship Id="rId4" Type="http://schemas.openxmlformats.org/officeDocument/2006/relationships/image" Target="../media/image32.wmf"/><Relationship Id="rId9" Type="http://schemas.openxmlformats.org/officeDocument/2006/relationships/image" Target="../media/image41.wmf"/><Relationship Id="rId14" Type="http://schemas.openxmlformats.org/officeDocument/2006/relationships/image" Target="../media/image46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image" Target="../media/image31.wmf"/><Relationship Id="rId7" Type="http://schemas.openxmlformats.org/officeDocument/2006/relationships/image" Target="../media/image49.wmf"/><Relationship Id="rId2" Type="http://schemas.openxmlformats.org/officeDocument/2006/relationships/image" Target="../media/image30.wmf"/><Relationship Id="rId1" Type="http://schemas.openxmlformats.org/officeDocument/2006/relationships/image" Target="../media/image47.wmf"/><Relationship Id="rId6" Type="http://schemas.openxmlformats.org/officeDocument/2006/relationships/image" Target="../media/image48.wmf"/><Relationship Id="rId11" Type="http://schemas.openxmlformats.org/officeDocument/2006/relationships/image" Target="../media/image53.wmf"/><Relationship Id="rId5" Type="http://schemas.openxmlformats.org/officeDocument/2006/relationships/image" Target="../media/image33.wmf"/><Relationship Id="rId10" Type="http://schemas.openxmlformats.org/officeDocument/2006/relationships/image" Target="../media/image52.wmf"/><Relationship Id="rId4" Type="http://schemas.openxmlformats.org/officeDocument/2006/relationships/image" Target="../media/image32.wmf"/><Relationship Id="rId9" Type="http://schemas.openxmlformats.org/officeDocument/2006/relationships/image" Target="../media/image51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3" Type="http://schemas.openxmlformats.org/officeDocument/2006/relationships/image" Target="../media/image56.wmf"/><Relationship Id="rId7" Type="http://schemas.openxmlformats.org/officeDocument/2006/relationships/image" Target="../media/image60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6" Type="http://schemas.openxmlformats.org/officeDocument/2006/relationships/image" Target="../media/image59.wmf"/><Relationship Id="rId5" Type="http://schemas.openxmlformats.org/officeDocument/2006/relationships/image" Target="../media/image58.wmf"/><Relationship Id="rId4" Type="http://schemas.openxmlformats.org/officeDocument/2006/relationships/image" Target="../media/image57.wmf"/><Relationship Id="rId9" Type="http://schemas.openxmlformats.org/officeDocument/2006/relationships/image" Target="../media/image62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4" Type="http://schemas.openxmlformats.org/officeDocument/2006/relationships/image" Target="../media/image6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E59433-5718-47F2-AB0A-0405AE63B80B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F1A0D3-DBCC-48FA-B964-6CED5755F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686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C5F00D9-CD2A-423D-A768-3C702006DC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04ECB-6BE9-4A4C-9BE8-3AF5C03202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87CBA6-360D-4718-8C65-732C230DF1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17725-7415-4505-AF64-27A43C2F0C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03156-D198-4644-976C-391BBCB4C2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E6FE0-7E70-4519-AB86-701E82BAE8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683079-91D9-4EF4-839A-CAD78ED9F4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404A1F-87FB-42E9-9696-06940E46C7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C52D4-724F-4B06-A337-695AA638B7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95B09-5BEA-40F8-AA48-AA06EBE770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13FFE-C4D1-4E91-A6E2-5A4E9E48FC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chemeClr val="accent1"/>
            </a:gs>
            <a:gs pos="50000">
              <a:schemeClr val="tx2"/>
            </a:gs>
            <a:gs pos="100000">
              <a:schemeClr val="accent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584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8145CCA-05F7-464A-8CC1-4BA5D4AEE7F0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75.bin"/><Relationship Id="rId5" Type="http://schemas.openxmlformats.org/officeDocument/2006/relationships/oleObject" Target="../embeddings/oleObject74.bin"/><Relationship Id="rId4" Type="http://schemas.openxmlformats.org/officeDocument/2006/relationships/oleObject" Target="../embeddings/oleObject7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79.bin"/><Relationship Id="rId5" Type="http://schemas.openxmlformats.org/officeDocument/2006/relationships/oleObject" Target="../embeddings/oleObject78.bin"/><Relationship Id="rId4" Type="http://schemas.openxmlformats.org/officeDocument/2006/relationships/oleObject" Target="../embeddings/oleObject7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5.bin"/><Relationship Id="rId3" Type="http://schemas.openxmlformats.org/officeDocument/2006/relationships/oleObject" Target="../embeddings/oleObject80.bin"/><Relationship Id="rId7" Type="http://schemas.openxmlformats.org/officeDocument/2006/relationships/oleObject" Target="../embeddings/oleObject8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83.bin"/><Relationship Id="rId5" Type="http://schemas.openxmlformats.org/officeDocument/2006/relationships/oleObject" Target="../embeddings/oleObject82.bin"/><Relationship Id="rId4" Type="http://schemas.openxmlformats.org/officeDocument/2006/relationships/oleObject" Target="../embeddings/oleObject8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1.bin"/><Relationship Id="rId3" Type="http://schemas.openxmlformats.org/officeDocument/2006/relationships/oleObject" Target="../embeddings/oleObject86.bin"/><Relationship Id="rId7" Type="http://schemas.openxmlformats.org/officeDocument/2006/relationships/oleObject" Target="../embeddings/oleObject9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89.bin"/><Relationship Id="rId5" Type="http://schemas.openxmlformats.org/officeDocument/2006/relationships/oleObject" Target="../embeddings/oleObject88.bin"/><Relationship Id="rId4" Type="http://schemas.openxmlformats.org/officeDocument/2006/relationships/oleObject" Target="../embeddings/oleObject87.bin"/><Relationship Id="rId9" Type="http://schemas.openxmlformats.org/officeDocument/2006/relationships/oleObject" Target="../embeddings/oleObject9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95.bin"/><Relationship Id="rId4" Type="http://schemas.openxmlformats.org/officeDocument/2006/relationships/oleObject" Target="../embeddings/oleObject94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4.bin"/><Relationship Id="rId9" Type="http://schemas.openxmlformats.org/officeDocument/2006/relationships/oleObject" Target="../embeddings/oleObject19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10" Type="http://schemas.openxmlformats.org/officeDocument/2006/relationships/oleObject" Target="../embeddings/oleObject28.bin"/><Relationship Id="rId4" Type="http://schemas.openxmlformats.org/officeDocument/2006/relationships/oleObject" Target="../embeddings/oleObject22.bin"/><Relationship Id="rId9" Type="http://schemas.openxmlformats.org/officeDocument/2006/relationships/oleObject" Target="../embeddings/oleObject27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2.bin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1.bin"/><Relationship Id="rId10" Type="http://schemas.openxmlformats.org/officeDocument/2006/relationships/oleObject" Target="../embeddings/oleObject36.bin"/><Relationship Id="rId4" Type="http://schemas.openxmlformats.org/officeDocument/2006/relationships/oleObject" Target="../embeddings/oleObject30.bin"/><Relationship Id="rId9" Type="http://schemas.openxmlformats.org/officeDocument/2006/relationships/oleObject" Target="../embeddings/oleObject35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13" Type="http://schemas.openxmlformats.org/officeDocument/2006/relationships/oleObject" Target="../embeddings/oleObject48.bin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2.bin"/><Relationship Id="rId12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51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41.bin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0.bin"/><Relationship Id="rId15" Type="http://schemas.openxmlformats.org/officeDocument/2006/relationships/oleObject" Target="../embeddings/oleObject50.bin"/><Relationship Id="rId10" Type="http://schemas.openxmlformats.org/officeDocument/2006/relationships/oleObject" Target="../embeddings/oleObject45.bin"/><Relationship Id="rId4" Type="http://schemas.openxmlformats.org/officeDocument/2006/relationships/oleObject" Target="../embeddings/oleObject39.bin"/><Relationship Id="rId9" Type="http://schemas.openxmlformats.org/officeDocument/2006/relationships/oleObject" Target="../embeddings/oleObject44.bin"/><Relationship Id="rId14" Type="http://schemas.openxmlformats.org/officeDocument/2006/relationships/oleObject" Target="../embeddings/oleObject49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13" Type="http://schemas.openxmlformats.org/officeDocument/2006/relationships/oleObject" Target="../embeddings/oleObject62.bin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6.bin"/><Relationship Id="rId12" Type="http://schemas.openxmlformats.org/officeDocument/2006/relationships/oleObject" Target="../embeddings/oleObject6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55.bin"/><Relationship Id="rId11" Type="http://schemas.openxmlformats.org/officeDocument/2006/relationships/oleObject" Target="../embeddings/oleObject60.bin"/><Relationship Id="rId5" Type="http://schemas.openxmlformats.org/officeDocument/2006/relationships/oleObject" Target="../embeddings/oleObject54.bin"/><Relationship Id="rId10" Type="http://schemas.openxmlformats.org/officeDocument/2006/relationships/oleObject" Target="../embeddings/oleObject59.bin"/><Relationship Id="rId4" Type="http://schemas.openxmlformats.org/officeDocument/2006/relationships/oleObject" Target="../embeddings/oleObject53.bin"/><Relationship Id="rId9" Type="http://schemas.openxmlformats.org/officeDocument/2006/relationships/oleObject" Target="../embeddings/oleObject58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8.bin"/><Relationship Id="rId3" Type="http://schemas.openxmlformats.org/officeDocument/2006/relationships/oleObject" Target="../embeddings/oleObject63.bin"/><Relationship Id="rId7" Type="http://schemas.openxmlformats.org/officeDocument/2006/relationships/oleObject" Target="../embeddings/oleObject6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66.bin"/><Relationship Id="rId11" Type="http://schemas.openxmlformats.org/officeDocument/2006/relationships/oleObject" Target="../embeddings/oleObject71.bin"/><Relationship Id="rId5" Type="http://schemas.openxmlformats.org/officeDocument/2006/relationships/oleObject" Target="../embeddings/oleObject65.bin"/><Relationship Id="rId10" Type="http://schemas.openxmlformats.org/officeDocument/2006/relationships/oleObject" Target="../embeddings/oleObject70.bin"/><Relationship Id="rId4" Type="http://schemas.openxmlformats.org/officeDocument/2006/relationships/oleObject" Target="../embeddings/oleObject64.bin"/><Relationship Id="rId9" Type="http://schemas.openxmlformats.org/officeDocument/2006/relationships/oleObject" Target="../embeddings/oleObject6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650" y="2205038"/>
            <a:ext cx="7631113" cy="2306637"/>
          </a:xfrm>
        </p:spPr>
        <p:txBody>
          <a:bodyPr/>
          <a:lstStyle/>
          <a:p>
            <a:r>
              <a:rPr lang="ru-RU" sz="4000" dirty="0" smtClean="0">
                <a:solidFill>
                  <a:schemeClr val="bg1"/>
                </a:solidFill>
              </a:rPr>
              <a:t>Сложение и вычитание смешанных чисел 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4000" dirty="0"/>
              <a:t> </a:t>
            </a:r>
            <a:r>
              <a:rPr lang="ru-RU" sz="2800" dirty="0">
                <a:solidFill>
                  <a:schemeClr val="bg2">
                    <a:lumMod val="50000"/>
                  </a:schemeClr>
                </a:solidFill>
              </a:rPr>
              <a:t>урок 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математики, 5 класс</a:t>
            </a:r>
            <a:r>
              <a:rPr lang="ru-RU" sz="28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800" dirty="0">
                <a:solidFill>
                  <a:schemeClr val="bg2">
                    <a:lumMod val="50000"/>
                  </a:schemeClr>
                </a:solidFill>
              </a:rPr>
            </a:b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411413" y="5516563"/>
            <a:ext cx="6400800" cy="792162"/>
          </a:xfrm>
        </p:spPr>
        <p:txBody>
          <a:bodyPr/>
          <a:lstStyle/>
          <a:p>
            <a:pPr algn="r"/>
            <a:r>
              <a:rPr lang="ru-RU" sz="1800" dirty="0">
                <a:solidFill>
                  <a:srgbClr val="7030A0"/>
                </a:solidFill>
              </a:rPr>
              <a:t>Автор: </a:t>
            </a:r>
            <a:r>
              <a:rPr lang="ru-RU" sz="1800" dirty="0" smtClean="0">
                <a:solidFill>
                  <a:srgbClr val="7030A0"/>
                </a:solidFill>
              </a:rPr>
              <a:t>Кусмарцева Наталья Николаевна,</a:t>
            </a:r>
            <a:endParaRPr lang="ru-RU" sz="1800" dirty="0">
              <a:solidFill>
                <a:srgbClr val="7030A0"/>
              </a:solidFill>
            </a:endParaRPr>
          </a:p>
          <a:p>
            <a:pPr algn="r"/>
            <a:r>
              <a:rPr lang="ru-RU" sz="1800" dirty="0">
                <a:solidFill>
                  <a:srgbClr val="7030A0"/>
                </a:solidFill>
              </a:rPr>
              <a:t>учитель </a:t>
            </a:r>
            <a:r>
              <a:rPr lang="ru-RU" sz="1800" dirty="0" smtClean="0">
                <a:solidFill>
                  <a:srgbClr val="7030A0"/>
                </a:solidFill>
              </a:rPr>
              <a:t>математики и информатики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785786" y="785794"/>
            <a:ext cx="7559675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Муниципальное общеобразовательное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учреждение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лицей №9 имени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заслуженного учителя школы Российской Федерации А.Н. Неверова 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г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Волгограда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714356"/>
            <a:ext cx="51274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</a:rPr>
              <a:t>Стр. 176, № 1124</a:t>
            </a:r>
            <a:endParaRPr lang="ru-RU" sz="48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61442" name="Object 7"/>
          <p:cNvGraphicFramePr>
            <a:graphicFrameLocks noChangeAspect="1"/>
          </p:cNvGraphicFramePr>
          <p:nvPr/>
        </p:nvGraphicFramePr>
        <p:xfrm>
          <a:off x="482600" y="1785938"/>
          <a:ext cx="2393950" cy="1855787"/>
        </p:xfrm>
        <a:graphic>
          <a:graphicData uri="http://schemas.openxmlformats.org/presentationml/2006/ole">
            <p:oleObj spid="_x0000_s61442" name="Формула" r:id="rId3" imgW="507960" imgH="393480" progId="Equation.3">
              <p:embed/>
            </p:oleObj>
          </a:graphicData>
        </a:graphic>
      </p:graphicFrame>
      <p:graphicFrame>
        <p:nvGraphicFramePr>
          <p:cNvPr id="4" name="Object 7"/>
          <p:cNvGraphicFramePr>
            <a:graphicFrameLocks noChangeAspect="1"/>
          </p:cNvGraphicFramePr>
          <p:nvPr/>
        </p:nvGraphicFramePr>
        <p:xfrm>
          <a:off x="122238" y="4000500"/>
          <a:ext cx="2971800" cy="1919288"/>
        </p:xfrm>
        <a:graphic>
          <a:graphicData uri="http://schemas.openxmlformats.org/presentationml/2006/ole">
            <p:oleObj spid="_x0000_s61443" name="Формула" r:id="rId4" imgW="609480" imgH="393480" progId="Equation.3">
              <p:embed/>
            </p:oleObj>
          </a:graphicData>
        </a:graphic>
      </p:graphicFrame>
      <p:graphicFrame>
        <p:nvGraphicFramePr>
          <p:cNvPr id="5" name="Object 7"/>
          <p:cNvGraphicFramePr>
            <a:graphicFrameLocks noChangeAspect="1"/>
          </p:cNvGraphicFramePr>
          <p:nvPr/>
        </p:nvGraphicFramePr>
        <p:xfrm>
          <a:off x="3990975" y="1643063"/>
          <a:ext cx="3457575" cy="1847850"/>
        </p:xfrm>
        <a:graphic>
          <a:graphicData uri="http://schemas.openxmlformats.org/presentationml/2006/ole">
            <p:oleObj spid="_x0000_s61444" name="Формула" r:id="rId5" imgW="736560" imgH="393480" progId="Equation.3">
              <p:embed/>
            </p:oleObj>
          </a:graphicData>
        </a:graphic>
      </p:graphicFrame>
      <p:graphicFrame>
        <p:nvGraphicFramePr>
          <p:cNvPr id="6" name="Object 7"/>
          <p:cNvGraphicFramePr>
            <a:graphicFrameLocks noChangeAspect="1"/>
          </p:cNvGraphicFramePr>
          <p:nvPr/>
        </p:nvGraphicFramePr>
        <p:xfrm>
          <a:off x="3686175" y="4143375"/>
          <a:ext cx="5564188" cy="1643063"/>
        </p:xfrm>
        <a:graphic>
          <a:graphicData uri="http://schemas.openxmlformats.org/presentationml/2006/ole">
            <p:oleObj spid="_x0000_s61445" name="Формула" r:id="rId6" imgW="13334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714356"/>
            <a:ext cx="50817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</a:rPr>
              <a:t>Стр. 175, № 1118</a:t>
            </a:r>
            <a:endParaRPr lang="ru-RU" sz="48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62466" name="Object 7"/>
          <p:cNvGraphicFramePr>
            <a:graphicFrameLocks noChangeAspect="1"/>
          </p:cNvGraphicFramePr>
          <p:nvPr/>
        </p:nvGraphicFramePr>
        <p:xfrm>
          <a:off x="500034" y="1643050"/>
          <a:ext cx="5233988" cy="1576388"/>
        </p:xfrm>
        <a:graphic>
          <a:graphicData uri="http://schemas.openxmlformats.org/presentationml/2006/ole">
            <p:oleObj spid="_x0000_s62466" name="Формула" r:id="rId3" imgW="1307880" imgH="393480" progId="Equation.3">
              <p:embed/>
            </p:oleObj>
          </a:graphicData>
        </a:graphic>
      </p:graphicFrame>
      <p:graphicFrame>
        <p:nvGraphicFramePr>
          <p:cNvPr id="4" name="Object 7"/>
          <p:cNvGraphicFramePr>
            <a:graphicFrameLocks noChangeAspect="1"/>
          </p:cNvGraphicFramePr>
          <p:nvPr/>
        </p:nvGraphicFramePr>
        <p:xfrm>
          <a:off x="454025" y="3571875"/>
          <a:ext cx="5183188" cy="1576388"/>
        </p:xfrm>
        <a:graphic>
          <a:graphicData uri="http://schemas.openxmlformats.org/presentationml/2006/ole">
            <p:oleObj spid="_x0000_s62467" name="Формула" r:id="rId4" imgW="1295280" imgH="393480" progId="Equation.3">
              <p:embed/>
            </p:oleObj>
          </a:graphicData>
        </a:graphic>
      </p:graphicFrame>
      <p:graphicFrame>
        <p:nvGraphicFramePr>
          <p:cNvPr id="62468" name="Object 16"/>
          <p:cNvGraphicFramePr>
            <a:graphicFrameLocks noChangeAspect="1"/>
          </p:cNvGraphicFramePr>
          <p:nvPr/>
        </p:nvGraphicFramePr>
        <p:xfrm>
          <a:off x="5551488" y="1714500"/>
          <a:ext cx="1306512" cy="1444625"/>
        </p:xfrm>
        <a:graphic>
          <a:graphicData uri="http://schemas.openxmlformats.org/presentationml/2006/ole">
            <p:oleObj spid="_x0000_s62468" name="Формула" r:id="rId5" imgW="355320" imgH="393480" progId="Equation.3">
              <p:embed/>
            </p:oleObj>
          </a:graphicData>
        </a:graphic>
      </p:graphicFrame>
      <p:graphicFrame>
        <p:nvGraphicFramePr>
          <p:cNvPr id="6" name="Object 16"/>
          <p:cNvGraphicFramePr>
            <a:graphicFrameLocks noChangeAspect="1"/>
          </p:cNvGraphicFramePr>
          <p:nvPr/>
        </p:nvGraphicFramePr>
        <p:xfrm>
          <a:off x="5500694" y="3643314"/>
          <a:ext cx="1306512" cy="1444625"/>
        </p:xfrm>
        <a:graphic>
          <a:graphicData uri="http://schemas.openxmlformats.org/presentationml/2006/ole">
            <p:oleObj spid="_x0000_s62469" name="Формула" r:id="rId6" imgW="3553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51274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</a:rPr>
              <a:t>Стр. 177, № 1130</a:t>
            </a:r>
            <a:endParaRPr lang="ru-RU" sz="48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62466" name="Object 7"/>
          <p:cNvGraphicFramePr>
            <a:graphicFrameLocks noChangeAspect="1"/>
          </p:cNvGraphicFramePr>
          <p:nvPr/>
        </p:nvGraphicFramePr>
        <p:xfrm>
          <a:off x="696913" y="1071563"/>
          <a:ext cx="4268787" cy="1576387"/>
        </p:xfrm>
        <a:graphic>
          <a:graphicData uri="http://schemas.openxmlformats.org/presentationml/2006/ole">
            <p:oleObj spid="_x0000_s63490" name="Формула" r:id="rId3" imgW="1066680" imgH="393480" progId="Equation.3">
              <p:embed/>
            </p:oleObj>
          </a:graphicData>
        </a:graphic>
      </p:graphicFrame>
      <p:graphicFrame>
        <p:nvGraphicFramePr>
          <p:cNvPr id="4" name="Object 7"/>
          <p:cNvGraphicFramePr>
            <a:graphicFrameLocks noChangeAspect="1"/>
          </p:cNvGraphicFramePr>
          <p:nvPr/>
        </p:nvGraphicFramePr>
        <p:xfrm>
          <a:off x="692150" y="2786063"/>
          <a:ext cx="4370388" cy="1576387"/>
        </p:xfrm>
        <a:graphic>
          <a:graphicData uri="http://schemas.openxmlformats.org/presentationml/2006/ole">
            <p:oleObj spid="_x0000_s63491" name="Формула" r:id="rId4" imgW="1091880" imgH="393480" progId="Equation.3">
              <p:embed/>
            </p:oleObj>
          </a:graphicData>
        </a:graphic>
      </p:graphicFrame>
      <p:graphicFrame>
        <p:nvGraphicFramePr>
          <p:cNvPr id="62468" name="Object 16"/>
          <p:cNvGraphicFramePr>
            <a:graphicFrameLocks noChangeAspect="1"/>
          </p:cNvGraphicFramePr>
          <p:nvPr/>
        </p:nvGraphicFramePr>
        <p:xfrm>
          <a:off x="4929190" y="1142984"/>
          <a:ext cx="979487" cy="1444625"/>
        </p:xfrm>
        <a:graphic>
          <a:graphicData uri="http://schemas.openxmlformats.org/presentationml/2006/ole">
            <p:oleObj spid="_x0000_s63492" name="Формула" r:id="rId5" imgW="266400" imgH="393480" progId="Equation.3">
              <p:embed/>
            </p:oleObj>
          </a:graphicData>
        </a:graphic>
      </p:graphicFrame>
      <p:graphicFrame>
        <p:nvGraphicFramePr>
          <p:cNvPr id="6" name="Object 16"/>
          <p:cNvGraphicFramePr>
            <a:graphicFrameLocks noChangeAspect="1"/>
          </p:cNvGraphicFramePr>
          <p:nvPr/>
        </p:nvGraphicFramePr>
        <p:xfrm>
          <a:off x="4929190" y="2928934"/>
          <a:ext cx="981075" cy="1444625"/>
        </p:xfrm>
        <a:graphic>
          <a:graphicData uri="http://schemas.openxmlformats.org/presentationml/2006/ole">
            <p:oleObj spid="_x0000_s63493" name="Формула" r:id="rId6" imgW="266400" imgH="393480" progId="Equation.3">
              <p:embed/>
            </p:oleObj>
          </a:graphicData>
        </a:graphic>
      </p:graphicFrame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666750" y="4714875"/>
          <a:ext cx="4370388" cy="1576388"/>
        </p:xfrm>
        <a:graphic>
          <a:graphicData uri="http://schemas.openxmlformats.org/presentationml/2006/ole">
            <p:oleObj spid="_x0000_s63494" name="Формула" r:id="rId7" imgW="1091880" imgH="393480" progId="Equation.3">
              <p:embed/>
            </p:oleObj>
          </a:graphicData>
        </a:graphic>
      </p:graphicFrame>
      <p:graphicFrame>
        <p:nvGraphicFramePr>
          <p:cNvPr id="8" name="Object 16"/>
          <p:cNvGraphicFramePr>
            <a:graphicFrameLocks noChangeAspect="1"/>
          </p:cNvGraphicFramePr>
          <p:nvPr/>
        </p:nvGraphicFramePr>
        <p:xfrm>
          <a:off x="4929190" y="4786322"/>
          <a:ext cx="1258887" cy="1444625"/>
        </p:xfrm>
        <a:graphic>
          <a:graphicData uri="http://schemas.openxmlformats.org/presentationml/2006/ole">
            <p:oleObj spid="_x0000_s63495" name="Формула" r:id="rId8" imgW="3427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50817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</a:rPr>
              <a:t>Стр. 175, № 1119</a:t>
            </a:r>
            <a:endParaRPr lang="ru-RU" sz="4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142984"/>
            <a:ext cx="721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I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грузовик -                 яблок</a:t>
            </a:r>
            <a:endParaRPr lang="ru-RU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428868"/>
            <a:ext cx="721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I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I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грузовик -                 меньше</a:t>
            </a:r>
            <a:endParaRPr lang="ru-RU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5357818" y="1071546"/>
            <a:ext cx="285752" cy="1857388"/>
          </a:xfrm>
          <a:prstGeom prst="rightBrac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643570" y="1643050"/>
            <a:ext cx="8483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>
                    <a:lumMod val="50000"/>
                  </a:schemeClr>
                </a:solidFill>
              </a:rPr>
              <a:t>? т</a:t>
            </a:r>
            <a:endParaRPr lang="ru-RU" sz="4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64514" name="Object 4"/>
          <p:cNvGraphicFramePr>
            <a:graphicFrameLocks noChangeAspect="1"/>
          </p:cNvGraphicFramePr>
          <p:nvPr/>
        </p:nvGraphicFramePr>
        <p:xfrm>
          <a:off x="2636838" y="857250"/>
          <a:ext cx="1155700" cy="1052513"/>
        </p:xfrm>
        <a:graphic>
          <a:graphicData uri="http://schemas.openxmlformats.org/presentationml/2006/ole">
            <p:oleObj spid="_x0000_s64514" name="Формула" r:id="rId3" imgW="431640" imgH="393480" progId="Equation.3">
              <p:embed/>
            </p:oleObj>
          </a:graphicData>
        </a:graphic>
      </p:graphicFrame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2428860" y="2143116"/>
          <a:ext cx="1530350" cy="1052512"/>
        </p:xfrm>
        <a:graphic>
          <a:graphicData uri="http://schemas.openxmlformats.org/presentationml/2006/ole">
            <p:oleObj spid="_x0000_s64515" name="Формула" r:id="rId4" imgW="571320" imgH="393480" progId="Equation.3">
              <p:embed/>
            </p:oleObj>
          </a:graphicData>
        </a:graphic>
      </p:graphicFrame>
      <p:graphicFrame>
        <p:nvGraphicFramePr>
          <p:cNvPr id="64516" name="Object 7"/>
          <p:cNvGraphicFramePr>
            <a:graphicFrameLocks noChangeAspect="1"/>
          </p:cNvGraphicFramePr>
          <p:nvPr/>
        </p:nvGraphicFramePr>
        <p:xfrm>
          <a:off x="268288" y="3071813"/>
          <a:ext cx="2817812" cy="1249362"/>
        </p:xfrm>
        <a:graphic>
          <a:graphicData uri="http://schemas.openxmlformats.org/presentationml/2006/ole">
            <p:oleObj spid="_x0000_s64516" name="Формула" r:id="rId5" imgW="888840" imgH="393480" progId="Equation.3">
              <p:embed/>
            </p:oleObj>
          </a:graphicData>
        </a:graphic>
      </p:graphicFrame>
      <p:graphicFrame>
        <p:nvGraphicFramePr>
          <p:cNvPr id="64517" name="Object 5"/>
          <p:cNvGraphicFramePr>
            <a:graphicFrameLocks noChangeAspect="1"/>
          </p:cNvGraphicFramePr>
          <p:nvPr/>
        </p:nvGraphicFramePr>
        <p:xfrm>
          <a:off x="2928926" y="3214686"/>
          <a:ext cx="998537" cy="1143000"/>
        </p:xfrm>
        <a:graphic>
          <a:graphicData uri="http://schemas.openxmlformats.org/presentationml/2006/ole">
            <p:oleObj spid="_x0000_s64517" name="Формула" r:id="rId6" imgW="342720" imgH="393480" progId="Equation.3">
              <p:embed/>
            </p:oleObj>
          </a:graphicData>
        </a:graphic>
      </p:graphicFrame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246063" y="4429125"/>
          <a:ext cx="2979737" cy="1249363"/>
        </p:xfrm>
        <a:graphic>
          <a:graphicData uri="http://schemas.openxmlformats.org/presentationml/2006/ole">
            <p:oleObj spid="_x0000_s64518" name="Формула" r:id="rId7" imgW="939600" imgH="393480" progId="Equation.3">
              <p:embed/>
            </p:oleObj>
          </a:graphicData>
        </a:graphic>
      </p:graphicFrame>
      <p:graphicFrame>
        <p:nvGraphicFramePr>
          <p:cNvPr id="12" name="Object 5"/>
          <p:cNvGraphicFramePr>
            <a:graphicFrameLocks noChangeAspect="1"/>
          </p:cNvGraphicFramePr>
          <p:nvPr/>
        </p:nvGraphicFramePr>
        <p:xfrm>
          <a:off x="3162300" y="4500563"/>
          <a:ext cx="1063625" cy="1214437"/>
        </p:xfrm>
        <a:graphic>
          <a:graphicData uri="http://schemas.openxmlformats.org/presentationml/2006/ole">
            <p:oleObj spid="_x0000_s64519" name="Формула" r:id="rId8" imgW="342720" imgH="39348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00034" y="5929330"/>
            <a:ext cx="74029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3600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базу привезли           яблок</a:t>
            </a:r>
            <a:endParaRPr lang="ru-RU" sz="3600" i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4520" name="Object 8"/>
          <p:cNvGraphicFramePr>
            <a:graphicFrameLocks noChangeAspect="1"/>
          </p:cNvGraphicFramePr>
          <p:nvPr/>
        </p:nvGraphicFramePr>
        <p:xfrm>
          <a:off x="5429256" y="5786454"/>
          <a:ext cx="1025525" cy="935037"/>
        </p:xfrm>
        <a:graphic>
          <a:graphicData uri="http://schemas.openxmlformats.org/presentationml/2006/ole">
            <p:oleObj spid="_x0000_s64520" name="Формула" r:id="rId9" imgW="4316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538" name="Object 2"/>
          <p:cNvGraphicFramePr>
            <a:graphicFrameLocks noChangeAspect="1"/>
          </p:cNvGraphicFramePr>
          <p:nvPr/>
        </p:nvGraphicFramePr>
        <p:xfrm>
          <a:off x="1142976" y="1857364"/>
          <a:ext cx="2466975" cy="1500187"/>
        </p:xfrm>
        <a:graphic>
          <a:graphicData uri="http://schemas.openxmlformats.org/presentationml/2006/ole">
            <p:oleObj spid="_x0000_s65538" name="Формула" r:id="rId3" imgW="647640" imgH="393480" progId="Equation.3">
              <p:embed/>
            </p:oleObj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1142976" y="642918"/>
          <a:ext cx="2370137" cy="774700"/>
        </p:xfrm>
        <a:graphic>
          <a:graphicData uri="http://schemas.openxmlformats.org/presentationml/2006/ole">
            <p:oleObj spid="_x0000_s65539" name="Формула" r:id="rId4" imgW="622080" imgH="203040" progId="Equation.3">
              <p:embed/>
            </p:oleObj>
          </a:graphicData>
        </a:graphic>
      </p:graphicFrame>
      <p:graphicFrame>
        <p:nvGraphicFramePr>
          <p:cNvPr id="65540" name="Object 4"/>
          <p:cNvGraphicFramePr>
            <a:graphicFrameLocks noChangeAspect="1"/>
          </p:cNvGraphicFramePr>
          <p:nvPr/>
        </p:nvGraphicFramePr>
        <p:xfrm>
          <a:off x="1000100" y="3857628"/>
          <a:ext cx="2949575" cy="1428750"/>
        </p:xfrm>
        <a:graphic>
          <a:graphicData uri="http://schemas.openxmlformats.org/presentationml/2006/ole">
            <p:oleObj spid="_x0000_s65540" name="Формула" r:id="rId5" imgW="8125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142852"/>
            <a:ext cx="5127494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</a:rPr>
              <a:t>Стр. 175, № 1120</a:t>
            </a:r>
            <a:br>
              <a:rPr lang="ru-RU" sz="48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sz="4400" dirty="0" smtClean="0">
                <a:solidFill>
                  <a:schemeClr val="bg1">
                    <a:lumMod val="50000"/>
                  </a:schemeClr>
                </a:solidFill>
              </a:rPr>
              <a:t>(самостоятельно)</a:t>
            </a:r>
            <a:endParaRPr lang="ru-RU" sz="4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2500306"/>
            <a:ext cx="785279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3600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Продолжительность всей игры</a:t>
            </a:r>
          </a:p>
          <a:p>
            <a:endParaRPr lang="ru-RU" sz="3600" i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   или 195 минут</a:t>
            </a:r>
            <a:endParaRPr lang="ru-RU" sz="3600" i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214282" y="3429000"/>
          <a:ext cx="1500198" cy="1081538"/>
        </p:xfrm>
        <a:graphic>
          <a:graphicData uri="http://schemas.openxmlformats.org/presentationml/2006/ole">
            <p:oleObj spid="_x0000_s66562" name="Формула" r:id="rId3" imgW="5457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357298"/>
            <a:ext cx="750099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bg1">
                    <a:lumMod val="50000"/>
                  </a:schemeClr>
                </a:solidFill>
              </a:rPr>
              <a:t>Самостоятельная </a:t>
            </a:r>
            <a:r>
              <a:rPr lang="ru-RU" sz="4000" b="1" dirty="0" smtClean="0">
                <a:solidFill>
                  <a:schemeClr val="bg1">
                    <a:lumMod val="50000"/>
                  </a:schemeClr>
                </a:solidFill>
              </a:rPr>
              <a:t>работа</a:t>
            </a:r>
          </a:p>
          <a:p>
            <a:pPr algn="ctr"/>
            <a:endParaRPr lang="ru-RU" sz="4000" b="1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ru-RU" sz="40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ru-RU" sz="4000" b="1" dirty="0" smtClean="0">
                <a:solidFill>
                  <a:schemeClr val="bg1">
                    <a:lumMod val="50000"/>
                  </a:schemeClr>
                </a:solidFill>
              </a:rPr>
              <a:t>Стр. 178, № </a:t>
            </a:r>
            <a:r>
              <a:rPr lang="ru-RU" sz="4000" b="1" dirty="0">
                <a:solidFill>
                  <a:schemeClr val="bg1">
                    <a:lumMod val="50000"/>
                  </a:schemeClr>
                </a:solidFill>
              </a:rPr>
              <a:t>1134 </a:t>
            </a:r>
            <a:r>
              <a:rPr lang="ru-RU" sz="4000" b="1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ru-RU" sz="4000" b="1" dirty="0">
                <a:solidFill>
                  <a:schemeClr val="bg1">
                    <a:lumMod val="50000"/>
                  </a:schemeClr>
                </a:solidFill>
              </a:rPr>
              <a:t>по вариантам)</a:t>
            </a:r>
            <a:endParaRPr lang="ru-RU" sz="4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7772400" cy="1600200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Домашнее задание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428868"/>
            <a:ext cx="6400800" cy="1752600"/>
          </a:xfrm>
        </p:spPr>
        <p:txBody>
          <a:bodyPr/>
          <a:lstStyle/>
          <a:p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</a:rPr>
              <a:t>№ 1138,</a:t>
            </a:r>
          </a:p>
          <a:p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</a:rPr>
              <a:t>№1139,</a:t>
            </a:r>
          </a:p>
          <a:p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</a:rPr>
              <a:t>№1143 (а)</a:t>
            </a:r>
            <a:endParaRPr lang="ru-RU" sz="4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85720" y="0"/>
            <a:ext cx="8510588" cy="1325563"/>
          </a:xfrm>
        </p:spPr>
        <p:txBody>
          <a:bodyPr/>
          <a:lstStyle/>
          <a:p>
            <a:r>
              <a:rPr lang="ru-RU" dirty="0">
                <a:solidFill>
                  <a:schemeClr val="bg2"/>
                </a:solidFill>
              </a:rPr>
              <a:t>Устный счет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85720" y="1285860"/>
            <a:ext cx="8540750" cy="4422775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dirty="0">
                <a:solidFill>
                  <a:schemeClr val="bg2"/>
                </a:solidFill>
              </a:rPr>
              <a:t>Выделите целую часть из дробей: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ru-RU" sz="2000" dirty="0">
              <a:solidFill>
                <a:schemeClr val="bg2"/>
              </a:solidFill>
            </a:endParaRPr>
          </a:p>
          <a:p>
            <a:pPr marL="609600" indent="-609600">
              <a:buFont typeface="Wingdings" pitchFamily="2" charset="2"/>
              <a:buAutoNum type="arabicPeriod"/>
            </a:pPr>
            <a:endParaRPr lang="ru-RU" sz="2000" dirty="0">
              <a:solidFill>
                <a:schemeClr val="bg2"/>
              </a:solidFill>
            </a:endParaRPr>
          </a:p>
          <a:p>
            <a:pPr marL="609600" indent="-609600">
              <a:buFont typeface="Wingdings" pitchFamily="2" charset="2"/>
              <a:buAutoNum type="arabicPeriod"/>
            </a:pPr>
            <a:endParaRPr lang="ru-RU" sz="2000" dirty="0">
              <a:solidFill>
                <a:schemeClr val="bg2"/>
              </a:solidFill>
            </a:endParaRPr>
          </a:p>
          <a:p>
            <a:pPr marL="609600" indent="-609600">
              <a:buFont typeface="Wingdings" pitchFamily="2" charset="2"/>
              <a:buAutoNum type="arabicPeriod"/>
            </a:pPr>
            <a:endParaRPr lang="ru-RU" sz="2000" dirty="0">
              <a:solidFill>
                <a:schemeClr val="bg2"/>
              </a:solidFill>
            </a:endParaRPr>
          </a:p>
          <a:p>
            <a:pPr marL="609600" indent="-609600">
              <a:buFont typeface="Wingdings" pitchFamily="2" charset="2"/>
              <a:buAutoNum type="arabicPeriod"/>
            </a:pPr>
            <a:endParaRPr lang="ru-RU" sz="2000" dirty="0">
              <a:solidFill>
                <a:schemeClr val="bg2"/>
              </a:solidFill>
            </a:endParaRPr>
          </a:p>
          <a:p>
            <a:pPr marL="609600" indent="-609600">
              <a:buFont typeface="Wingdings" pitchFamily="2" charset="2"/>
              <a:buNone/>
            </a:pPr>
            <a:endParaRPr lang="en-US" sz="2000" dirty="0">
              <a:solidFill>
                <a:schemeClr val="bg2"/>
              </a:solidFill>
            </a:endParaRPr>
          </a:p>
          <a:p>
            <a:pPr marL="609600" indent="-609600">
              <a:buFont typeface="Wingdings" pitchFamily="2" charset="2"/>
              <a:buNone/>
            </a:pPr>
            <a:endParaRPr lang="en-US" sz="2800" dirty="0">
              <a:solidFill>
                <a:schemeClr val="bg2"/>
              </a:solidFill>
            </a:endParaRPr>
          </a:p>
          <a:p>
            <a:pPr marL="609600" indent="-609600">
              <a:buFont typeface="Wingdings" pitchFamily="2" charset="2"/>
              <a:buNone/>
            </a:pPr>
            <a:endParaRPr lang="en-US" sz="2800" dirty="0">
              <a:solidFill>
                <a:schemeClr val="bg2"/>
              </a:solidFill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en-US" sz="2800" dirty="0"/>
              <a:t>  </a:t>
            </a:r>
          </a:p>
        </p:txBody>
      </p:sp>
      <p:graphicFrame>
        <p:nvGraphicFramePr>
          <p:cNvPr id="14528" name="Object 192"/>
          <p:cNvGraphicFramePr>
            <a:graphicFrameLocks noChangeAspect="1"/>
          </p:cNvGraphicFramePr>
          <p:nvPr/>
        </p:nvGraphicFramePr>
        <p:xfrm>
          <a:off x="0" y="2643182"/>
          <a:ext cx="1941316" cy="1722442"/>
        </p:xfrm>
        <a:graphic>
          <a:graphicData uri="http://schemas.openxmlformats.org/presentationml/2006/ole">
            <p:oleObj spid="_x0000_s14528" name="Формула" r:id="rId3" imgW="203040" imgH="393480" progId="Equation.3">
              <p:embed/>
            </p:oleObj>
          </a:graphicData>
        </a:graphic>
      </p:graphicFrame>
      <p:graphicFrame>
        <p:nvGraphicFramePr>
          <p:cNvPr id="14529" name="Object 193"/>
          <p:cNvGraphicFramePr>
            <a:graphicFrameLocks noChangeAspect="1"/>
          </p:cNvGraphicFramePr>
          <p:nvPr/>
        </p:nvGraphicFramePr>
        <p:xfrm>
          <a:off x="1428728" y="2643182"/>
          <a:ext cx="1321407" cy="1714512"/>
        </p:xfrm>
        <a:graphic>
          <a:graphicData uri="http://schemas.openxmlformats.org/presentationml/2006/ole">
            <p:oleObj spid="_x0000_s14529" name="Формула" r:id="rId4" imgW="253800" imgH="393480" progId="Equation.3">
              <p:embed/>
            </p:oleObj>
          </a:graphicData>
        </a:graphic>
      </p:graphicFrame>
      <p:graphicFrame>
        <p:nvGraphicFramePr>
          <p:cNvPr id="14536" name="Object 200"/>
          <p:cNvGraphicFramePr>
            <a:graphicFrameLocks noChangeAspect="1"/>
          </p:cNvGraphicFramePr>
          <p:nvPr/>
        </p:nvGraphicFramePr>
        <p:xfrm>
          <a:off x="2500297" y="2643182"/>
          <a:ext cx="1501383" cy="1714512"/>
        </p:xfrm>
        <a:graphic>
          <a:graphicData uri="http://schemas.openxmlformats.org/presentationml/2006/ole">
            <p:oleObj spid="_x0000_s14536" name="Формула" r:id="rId5" imgW="266400" imgH="393480" progId="Equation.3">
              <p:embed/>
            </p:oleObj>
          </a:graphicData>
        </a:graphic>
      </p:graphicFrame>
      <p:graphicFrame>
        <p:nvGraphicFramePr>
          <p:cNvPr id="14537" name="Object 201"/>
          <p:cNvGraphicFramePr>
            <a:graphicFrameLocks noChangeAspect="1"/>
          </p:cNvGraphicFramePr>
          <p:nvPr/>
        </p:nvGraphicFramePr>
        <p:xfrm>
          <a:off x="3571868" y="2635252"/>
          <a:ext cx="1570882" cy="1793880"/>
        </p:xfrm>
        <a:graphic>
          <a:graphicData uri="http://schemas.openxmlformats.org/presentationml/2006/ole">
            <p:oleObj spid="_x0000_s14537" name="Формула" r:id="rId6" imgW="279360" imgH="393480" progId="Equation.3">
              <p:embed/>
            </p:oleObj>
          </a:graphicData>
        </a:graphic>
      </p:graphicFrame>
      <p:graphicFrame>
        <p:nvGraphicFramePr>
          <p:cNvPr id="14538" name="Object 202"/>
          <p:cNvGraphicFramePr>
            <a:graphicFrameLocks noChangeAspect="1"/>
          </p:cNvGraphicFramePr>
          <p:nvPr/>
        </p:nvGraphicFramePr>
        <p:xfrm>
          <a:off x="4786314" y="2635252"/>
          <a:ext cx="1788937" cy="1793880"/>
        </p:xfrm>
        <a:graphic>
          <a:graphicData uri="http://schemas.openxmlformats.org/presentationml/2006/ole">
            <p:oleObj spid="_x0000_s14538" name="Формула" r:id="rId7" imgW="279360" imgH="393480" progId="Equation.3">
              <p:embed/>
            </p:oleObj>
          </a:graphicData>
        </a:graphic>
      </p:graphicFrame>
      <p:graphicFrame>
        <p:nvGraphicFramePr>
          <p:cNvPr id="14539" name="Object 203"/>
          <p:cNvGraphicFramePr>
            <a:graphicFrameLocks noChangeAspect="1"/>
          </p:cNvGraphicFramePr>
          <p:nvPr/>
        </p:nvGraphicFramePr>
        <p:xfrm>
          <a:off x="6286512" y="2575421"/>
          <a:ext cx="1392844" cy="1853711"/>
        </p:xfrm>
        <a:graphic>
          <a:graphicData uri="http://schemas.openxmlformats.org/presentationml/2006/ole">
            <p:oleObj spid="_x0000_s14539" name="Формула" r:id="rId8" imgW="279360" imgH="393480" progId="Equation.3">
              <p:embed/>
            </p:oleObj>
          </a:graphicData>
        </a:graphic>
      </p:graphicFrame>
      <p:graphicFrame>
        <p:nvGraphicFramePr>
          <p:cNvPr id="14540" name="Object 204"/>
          <p:cNvGraphicFramePr>
            <a:graphicFrameLocks noChangeAspect="1"/>
          </p:cNvGraphicFramePr>
          <p:nvPr/>
        </p:nvGraphicFramePr>
        <p:xfrm>
          <a:off x="7656492" y="2521123"/>
          <a:ext cx="1487508" cy="1908009"/>
        </p:xfrm>
        <a:graphic>
          <a:graphicData uri="http://schemas.openxmlformats.org/presentationml/2006/ole">
            <p:oleObj spid="_x0000_s14540" name="Формула" r:id="rId9" imgW="2664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4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4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85720" y="785794"/>
            <a:ext cx="8540750" cy="54070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>
                <a:solidFill>
                  <a:schemeClr val="bg1"/>
                </a:solidFill>
              </a:rPr>
              <a:t>2. Представьте в виде неправильной дроби числа:</a:t>
            </a:r>
          </a:p>
          <a:p>
            <a:pPr>
              <a:buFont typeface="Wingdings" pitchFamily="2" charset="2"/>
              <a:buNone/>
            </a:pPr>
            <a:endParaRPr lang="ru-RU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46094" name="Object 14"/>
          <p:cNvGraphicFramePr>
            <a:graphicFrameLocks noChangeAspect="1"/>
          </p:cNvGraphicFramePr>
          <p:nvPr/>
        </p:nvGraphicFramePr>
        <p:xfrm>
          <a:off x="539750" y="2420938"/>
          <a:ext cx="1189038" cy="1941512"/>
        </p:xfrm>
        <a:graphic>
          <a:graphicData uri="http://schemas.openxmlformats.org/presentationml/2006/ole">
            <p:oleObj spid="_x0000_s46094" name="Формула" r:id="rId3" imgW="241200" imgH="393480" progId="Equation.3">
              <p:embed/>
            </p:oleObj>
          </a:graphicData>
        </a:graphic>
      </p:graphicFrame>
      <p:graphicFrame>
        <p:nvGraphicFramePr>
          <p:cNvPr id="46095" name="Object 15"/>
          <p:cNvGraphicFramePr>
            <a:graphicFrameLocks noChangeAspect="1"/>
          </p:cNvGraphicFramePr>
          <p:nvPr/>
        </p:nvGraphicFramePr>
        <p:xfrm>
          <a:off x="2195513" y="2420938"/>
          <a:ext cx="1127125" cy="1941512"/>
        </p:xfrm>
        <a:graphic>
          <a:graphicData uri="http://schemas.openxmlformats.org/presentationml/2006/ole">
            <p:oleObj spid="_x0000_s46095" name="Формула" r:id="rId4" imgW="228600" imgH="393480" progId="Equation.3">
              <p:embed/>
            </p:oleObj>
          </a:graphicData>
        </a:graphic>
      </p:graphicFrame>
      <p:graphicFrame>
        <p:nvGraphicFramePr>
          <p:cNvPr id="46096" name="Object 16"/>
          <p:cNvGraphicFramePr>
            <a:graphicFrameLocks noChangeAspect="1"/>
          </p:cNvGraphicFramePr>
          <p:nvPr/>
        </p:nvGraphicFramePr>
        <p:xfrm>
          <a:off x="3708400" y="2492375"/>
          <a:ext cx="1190625" cy="1941513"/>
        </p:xfrm>
        <a:graphic>
          <a:graphicData uri="http://schemas.openxmlformats.org/presentationml/2006/ole">
            <p:oleObj spid="_x0000_s46096" name="Формула" r:id="rId5" imgW="241200" imgH="393480" progId="Equation.3">
              <p:embed/>
            </p:oleObj>
          </a:graphicData>
        </a:graphic>
      </p:graphicFrame>
      <p:graphicFrame>
        <p:nvGraphicFramePr>
          <p:cNvPr id="46097" name="Object 17"/>
          <p:cNvGraphicFramePr>
            <a:graphicFrameLocks noChangeAspect="1"/>
          </p:cNvGraphicFramePr>
          <p:nvPr/>
        </p:nvGraphicFramePr>
        <p:xfrm>
          <a:off x="5292725" y="2492375"/>
          <a:ext cx="1065213" cy="1941513"/>
        </p:xfrm>
        <a:graphic>
          <a:graphicData uri="http://schemas.openxmlformats.org/presentationml/2006/ole">
            <p:oleObj spid="_x0000_s46097" name="Формула" r:id="rId6" imgW="215640" imgH="393480" progId="Equation.3">
              <p:embed/>
            </p:oleObj>
          </a:graphicData>
        </a:graphic>
      </p:graphicFrame>
      <p:graphicFrame>
        <p:nvGraphicFramePr>
          <p:cNvPr id="46098" name="Object 18"/>
          <p:cNvGraphicFramePr>
            <a:graphicFrameLocks noChangeAspect="1"/>
          </p:cNvGraphicFramePr>
          <p:nvPr/>
        </p:nvGraphicFramePr>
        <p:xfrm>
          <a:off x="6877050" y="2492375"/>
          <a:ext cx="1189038" cy="1941513"/>
        </p:xfrm>
        <a:graphic>
          <a:graphicData uri="http://schemas.openxmlformats.org/presentationml/2006/ole">
            <p:oleObj spid="_x0000_s46098" name="Формула" r:id="rId7" imgW="2412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Rot="1" noChangeArrowheads="1"/>
          </p:cNvSpPr>
          <p:nvPr/>
        </p:nvSpPr>
        <p:spPr>
          <a:xfrm>
            <a:off x="285720" y="785794"/>
            <a:ext cx="8540750" cy="54070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ru-RU" sz="32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3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 Вычислите: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363539" y="1500188"/>
          <a:ext cx="2565388" cy="1500877"/>
        </p:xfrm>
        <a:graphic>
          <a:graphicData uri="http://schemas.openxmlformats.org/presentationml/2006/ole">
            <p:oleObj spid="_x0000_s54274" name="Формула" r:id="rId3" imgW="672840" imgH="393480" progId="Equation.3">
              <p:embed/>
            </p:oleObj>
          </a:graphicData>
        </a:graphic>
      </p:graphicFrame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325439" y="3786188"/>
          <a:ext cx="2746364" cy="1576902"/>
        </p:xfrm>
        <a:graphic>
          <a:graphicData uri="http://schemas.openxmlformats.org/presentationml/2006/ole">
            <p:oleObj spid="_x0000_s54275" name="Формула" r:id="rId4" imgW="685800" imgH="393480" progId="Equation.3">
              <p:embed/>
            </p:oleObj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4643438" y="1285860"/>
          <a:ext cx="3192462" cy="1941512"/>
        </p:xfrm>
        <a:graphic>
          <a:graphicData uri="http://schemas.openxmlformats.org/presentationml/2006/ole">
            <p:oleObj spid="_x0000_s54276" name="Формула" r:id="rId5" imgW="647640" imgH="393480" progId="Equation.3">
              <p:embed/>
            </p:oleObj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4929190" y="3714752"/>
          <a:ext cx="2817812" cy="1941513"/>
        </p:xfrm>
        <a:graphic>
          <a:graphicData uri="http://schemas.openxmlformats.org/presentationml/2006/ole">
            <p:oleObj spid="_x0000_s54277" name="Формула" r:id="rId6" imgW="571320" imgH="393480" progId="Equation.3">
              <p:embed/>
            </p:oleObj>
          </a:graphicData>
        </a:graphic>
      </p:graphicFrame>
      <p:graphicFrame>
        <p:nvGraphicFramePr>
          <p:cNvPr id="54278" name="Object 6"/>
          <p:cNvGraphicFramePr>
            <a:graphicFrameLocks noChangeAspect="1"/>
          </p:cNvGraphicFramePr>
          <p:nvPr/>
        </p:nvGraphicFramePr>
        <p:xfrm>
          <a:off x="2786050" y="1428736"/>
          <a:ext cx="1218525" cy="1643060"/>
        </p:xfrm>
        <a:graphic>
          <a:graphicData uri="http://schemas.openxmlformats.org/presentationml/2006/ole">
            <p:oleObj spid="_x0000_s54278" name="Формула" r:id="rId7" imgW="291960" imgH="393480" progId="Equation.3">
              <p:embed/>
            </p:oleObj>
          </a:graphicData>
        </a:graphic>
      </p:graphicFrame>
      <p:graphicFrame>
        <p:nvGraphicFramePr>
          <p:cNvPr id="8" name="Object 6"/>
          <p:cNvGraphicFramePr>
            <a:graphicFrameLocks noChangeAspect="1"/>
          </p:cNvGraphicFramePr>
          <p:nvPr/>
        </p:nvGraphicFramePr>
        <p:xfrm>
          <a:off x="3000364" y="4071942"/>
          <a:ext cx="850896" cy="1135946"/>
        </p:xfrm>
        <a:graphic>
          <a:graphicData uri="http://schemas.openxmlformats.org/presentationml/2006/ole">
            <p:oleObj spid="_x0000_s54279" name="Формула" r:id="rId8" imgW="152280" imgH="203040" progId="Equation.3">
              <p:embed/>
            </p:oleObj>
          </a:graphicData>
        </a:graphic>
      </p:graphicFrame>
      <p:graphicFrame>
        <p:nvGraphicFramePr>
          <p:cNvPr id="9" name="Object 6"/>
          <p:cNvGraphicFramePr>
            <a:graphicFrameLocks noChangeAspect="1"/>
          </p:cNvGraphicFramePr>
          <p:nvPr/>
        </p:nvGraphicFramePr>
        <p:xfrm>
          <a:off x="7643834" y="1357298"/>
          <a:ext cx="1271515" cy="1714512"/>
        </p:xfrm>
        <a:graphic>
          <a:graphicData uri="http://schemas.openxmlformats.org/presentationml/2006/ole">
            <p:oleObj spid="_x0000_s54280" name="Формула" r:id="rId9" imgW="291960" imgH="393480" progId="Equation.3">
              <p:embed/>
            </p:oleObj>
          </a:graphicData>
        </a:graphic>
      </p:graphicFrame>
      <p:graphicFrame>
        <p:nvGraphicFramePr>
          <p:cNvPr id="11" name="Object 6"/>
          <p:cNvGraphicFramePr>
            <a:graphicFrameLocks noChangeAspect="1"/>
          </p:cNvGraphicFramePr>
          <p:nvPr/>
        </p:nvGraphicFramePr>
        <p:xfrm>
          <a:off x="7643834" y="4143380"/>
          <a:ext cx="709613" cy="1136650"/>
        </p:xfrm>
        <a:graphic>
          <a:graphicData uri="http://schemas.openxmlformats.org/presentationml/2006/ole">
            <p:oleObj spid="_x0000_s54282" name="Формула" r:id="rId10" imgW="12672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Rot="1" noChangeArrowheads="1"/>
          </p:cNvSpPr>
          <p:nvPr/>
        </p:nvSpPr>
        <p:spPr>
          <a:xfrm>
            <a:off x="285720" y="785794"/>
            <a:ext cx="8540750" cy="54070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ru-RU" sz="3200" kern="0" noProof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4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 Вычислите: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555625" y="1500188"/>
          <a:ext cx="2179638" cy="1500187"/>
        </p:xfrm>
        <a:graphic>
          <a:graphicData uri="http://schemas.openxmlformats.org/presentationml/2006/ole">
            <p:oleObj spid="_x0000_s56322" name="Формула" r:id="rId3" imgW="571320" imgH="393480" progId="Equation.3">
              <p:embed/>
            </p:oleObj>
          </a:graphicData>
        </a:graphic>
      </p:graphicFrame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655638" y="3786188"/>
          <a:ext cx="2084387" cy="1576387"/>
        </p:xfrm>
        <a:graphic>
          <a:graphicData uri="http://schemas.openxmlformats.org/presentationml/2006/ole">
            <p:oleObj spid="_x0000_s56323" name="Формула" r:id="rId4" imgW="520560" imgH="393480" progId="Equation.3">
              <p:embed/>
            </p:oleObj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5081588" y="1285875"/>
          <a:ext cx="2316162" cy="1941513"/>
        </p:xfrm>
        <a:graphic>
          <a:graphicData uri="http://schemas.openxmlformats.org/presentationml/2006/ole">
            <p:oleObj spid="_x0000_s56324" name="Формула" r:id="rId5" imgW="469800" imgH="393480" progId="Equation.3">
              <p:embed/>
            </p:oleObj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4708525" y="3714750"/>
          <a:ext cx="3257550" cy="1941513"/>
        </p:xfrm>
        <a:graphic>
          <a:graphicData uri="http://schemas.openxmlformats.org/presentationml/2006/ole">
            <p:oleObj spid="_x0000_s56325" name="Формула" r:id="rId6" imgW="660240" imgH="393480" progId="Equation.3">
              <p:embed/>
            </p:oleObj>
          </a:graphicData>
        </a:graphic>
      </p:graphicFrame>
      <p:graphicFrame>
        <p:nvGraphicFramePr>
          <p:cNvPr id="54278" name="Object 6"/>
          <p:cNvGraphicFramePr>
            <a:graphicFrameLocks noChangeAspect="1"/>
          </p:cNvGraphicFramePr>
          <p:nvPr/>
        </p:nvGraphicFramePr>
        <p:xfrm>
          <a:off x="2643174" y="1500174"/>
          <a:ext cx="847725" cy="1643063"/>
        </p:xfrm>
        <a:graphic>
          <a:graphicData uri="http://schemas.openxmlformats.org/presentationml/2006/ole">
            <p:oleObj spid="_x0000_s56326" name="Формула" r:id="rId7" imgW="203040" imgH="393480" progId="Equation.3">
              <p:embed/>
            </p:oleObj>
          </a:graphicData>
        </a:graphic>
      </p:graphicFrame>
      <p:graphicFrame>
        <p:nvGraphicFramePr>
          <p:cNvPr id="9" name="Object 6"/>
          <p:cNvGraphicFramePr>
            <a:graphicFrameLocks noChangeAspect="1"/>
          </p:cNvGraphicFramePr>
          <p:nvPr/>
        </p:nvGraphicFramePr>
        <p:xfrm>
          <a:off x="7643834" y="1357298"/>
          <a:ext cx="1271515" cy="1714512"/>
        </p:xfrm>
        <a:graphic>
          <a:graphicData uri="http://schemas.openxmlformats.org/presentationml/2006/ole">
            <p:oleObj spid="_x0000_s56328" name="Формула" r:id="rId8" imgW="291960" imgH="393480" progId="Equation.3">
              <p:embed/>
            </p:oleObj>
          </a:graphicData>
        </a:graphic>
      </p:graphicFrame>
      <p:graphicFrame>
        <p:nvGraphicFramePr>
          <p:cNvPr id="11" name="Object 6"/>
          <p:cNvGraphicFramePr>
            <a:graphicFrameLocks noChangeAspect="1"/>
          </p:cNvGraphicFramePr>
          <p:nvPr/>
        </p:nvGraphicFramePr>
        <p:xfrm>
          <a:off x="7715250" y="4273550"/>
          <a:ext cx="714375" cy="835025"/>
        </p:xfrm>
        <a:graphic>
          <a:graphicData uri="http://schemas.openxmlformats.org/presentationml/2006/ole">
            <p:oleObj spid="_x0000_s56329" name="Формула" r:id="rId9" imgW="152280" imgH="177480" progId="Equation.3">
              <p:embed/>
            </p:oleObj>
          </a:graphicData>
        </a:graphic>
      </p:graphicFrame>
      <p:graphicFrame>
        <p:nvGraphicFramePr>
          <p:cNvPr id="12" name="Object 6"/>
          <p:cNvGraphicFramePr>
            <a:graphicFrameLocks noChangeAspect="1"/>
          </p:cNvGraphicFramePr>
          <p:nvPr/>
        </p:nvGraphicFramePr>
        <p:xfrm>
          <a:off x="2560638" y="3714750"/>
          <a:ext cx="1438275" cy="1714500"/>
        </p:xfrm>
        <a:graphic>
          <a:graphicData uri="http://schemas.openxmlformats.org/presentationml/2006/ole">
            <p:oleObj spid="_x0000_s56330" name="Формула" r:id="rId10" imgW="3301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85720" y="785794"/>
            <a:ext cx="8540750" cy="54070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bg1"/>
                </a:solidFill>
              </a:rPr>
              <a:t>1. </a:t>
            </a:r>
            <a:r>
              <a:rPr lang="ru-RU" sz="2800" dirty="0" smtClean="0">
                <a:solidFill>
                  <a:schemeClr val="bg1"/>
                </a:solidFill>
              </a:rPr>
              <a:t>Из данных чисел составьте такое выражение, чтобы его значением было натуральное число:</a:t>
            </a:r>
            <a:endParaRPr lang="ru-RU" sz="28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46094" name="Object 14"/>
          <p:cNvGraphicFramePr>
            <a:graphicFrameLocks noChangeAspect="1"/>
          </p:cNvGraphicFramePr>
          <p:nvPr/>
        </p:nvGraphicFramePr>
        <p:xfrm>
          <a:off x="428596" y="2285992"/>
          <a:ext cx="1438275" cy="1941512"/>
        </p:xfrm>
        <a:graphic>
          <a:graphicData uri="http://schemas.openxmlformats.org/presentationml/2006/ole">
            <p:oleObj spid="_x0000_s57346" name="Формула" r:id="rId3" imgW="291960" imgH="393480" progId="Equation.3">
              <p:embed/>
            </p:oleObj>
          </a:graphicData>
        </a:graphic>
      </p:graphicFrame>
      <p:graphicFrame>
        <p:nvGraphicFramePr>
          <p:cNvPr id="46095" name="Object 15"/>
          <p:cNvGraphicFramePr>
            <a:graphicFrameLocks noChangeAspect="1"/>
          </p:cNvGraphicFramePr>
          <p:nvPr/>
        </p:nvGraphicFramePr>
        <p:xfrm>
          <a:off x="2214546" y="2357430"/>
          <a:ext cx="1001713" cy="1941512"/>
        </p:xfrm>
        <a:graphic>
          <a:graphicData uri="http://schemas.openxmlformats.org/presentationml/2006/ole">
            <p:oleObj spid="_x0000_s57347" name="Формула" r:id="rId4" imgW="203040" imgH="393480" progId="Equation.3">
              <p:embed/>
            </p:oleObj>
          </a:graphicData>
        </a:graphic>
      </p:graphicFrame>
      <p:graphicFrame>
        <p:nvGraphicFramePr>
          <p:cNvPr id="46096" name="Object 16"/>
          <p:cNvGraphicFramePr>
            <a:graphicFrameLocks noChangeAspect="1"/>
          </p:cNvGraphicFramePr>
          <p:nvPr/>
        </p:nvGraphicFramePr>
        <p:xfrm>
          <a:off x="3646488" y="2492375"/>
          <a:ext cx="1316037" cy="1941513"/>
        </p:xfrm>
        <a:graphic>
          <a:graphicData uri="http://schemas.openxmlformats.org/presentationml/2006/ole">
            <p:oleObj spid="_x0000_s57348" name="Формула" r:id="rId5" imgW="266400" imgH="393480" progId="Equation.3">
              <p:embed/>
            </p:oleObj>
          </a:graphicData>
        </a:graphic>
      </p:graphicFrame>
      <p:graphicFrame>
        <p:nvGraphicFramePr>
          <p:cNvPr id="46097" name="Object 17"/>
          <p:cNvGraphicFramePr>
            <a:graphicFrameLocks noChangeAspect="1"/>
          </p:cNvGraphicFramePr>
          <p:nvPr/>
        </p:nvGraphicFramePr>
        <p:xfrm>
          <a:off x="5105400" y="2492375"/>
          <a:ext cx="1441450" cy="1941513"/>
        </p:xfrm>
        <a:graphic>
          <a:graphicData uri="http://schemas.openxmlformats.org/presentationml/2006/ole">
            <p:oleObj spid="_x0000_s57349" name="Формула" r:id="rId6" imgW="291960" imgH="393480" progId="Equation.3">
              <p:embed/>
            </p:oleObj>
          </a:graphicData>
        </a:graphic>
      </p:graphicFrame>
      <p:graphicFrame>
        <p:nvGraphicFramePr>
          <p:cNvPr id="46098" name="Object 18"/>
          <p:cNvGraphicFramePr>
            <a:graphicFrameLocks noChangeAspect="1"/>
          </p:cNvGraphicFramePr>
          <p:nvPr/>
        </p:nvGraphicFramePr>
        <p:xfrm>
          <a:off x="6938963" y="2492375"/>
          <a:ext cx="1063625" cy="1941513"/>
        </p:xfrm>
        <a:graphic>
          <a:graphicData uri="http://schemas.openxmlformats.org/presentationml/2006/ole">
            <p:oleObj spid="_x0000_s57350" name="Формула" r:id="rId7" imgW="215640" imgH="393480" progId="Equation.3">
              <p:embed/>
            </p:oleObj>
          </a:graphicData>
        </a:graphic>
      </p:graphicFrame>
      <p:graphicFrame>
        <p:nvGraphicFramePr>
          <p:cNvPr id="57351" name="Object 7"/>
          <p:cNvGraphicFramePr>
            <a:graphicFrameLocks noChangeAspect="1"/>
          </p:cNvGraphicFramePr>
          <p:nvPr/>
        </p:nvGraphicFramePr>
        <p:xfrm>
          <a:off x="300038" y="4572000"/>
          <a:ext cx="2795587" cy="1576388"/>
        </p:xfrm>
        <a:graphic>
          <a:graphicData uri="http://schemas.openxmlformats.org/presentationml/2006/ole">
            <p:oleObj spid="_x0000_s57351" name="Формула" r:id="rId8" imgW="698400" imgH="393480" progId="Equation.3">
              <p:embed/>
            </p:oleObj>
          </a:graphicData>
        </a:graphic>
      </p:graphicFrame>
      <p:graphicFrame>
        <p:nvGraphicFramePr>
          <p:cNvPr id="57352" name="Object 8"/>
          <p:cNvGraphicFramePr>
            <a:graphicFrameLocks noChangeAspect="1"/>
          </p:cNvGraphicFramePr>
          <p:nvPr/>
        </p:nvGraphicFramePr>
        <p:xfrm>
          <a:off x="3000364" y="5000636"/>
          <a:ext cx="719137" cy="885825"/>
        </p:xfrm>
        <a:graphic>
          <a:graphicData uri="http://schemas.openxmlformats.org/presentationml/2006/ole">
            <p:oleObj spid="_x0000_s57352" name="Формула" r:id="rId9" imgW="164880" imgH="203040" progId="Equation.3">
              <p:embed/>
            </p:oleObj>
          </a:graphicData>
        </a:graphic>
      </p:graphicFrame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4648200" y="4572000"/>
          <a:ext cx="2693988" cy="1576388"/>
        </p:xfrm>
        <a:graphic>
          <a:graphicData uri="http://schemas.openxmlformats.org/presentationml/2006/ole">
            <p:oleObj spid="_x0000_s57353" name="Формула" r:id="rId10" imgW="672840" imgH="393480" progId="Equation.3">
              <p:embed/>
            </p:oleObj>
          </a:graphicData>
        </a:graphic>
      </p:graphicFrame>
      <p:graphicFrame>
        <p:nvGraphicFramePr>
          <p:cNvPr id="12" name="Object 8"/>
          <p:cNvGraphicFramePr>
            <a:graphicFrameLocks noChangeAspect="1"/>
          </p:cNvGraphicFramePr>
          <p:nvPr/>
        </p:nvGraphicFramePr>
        <p:xfrm>
          <a:off x="7215206" y="4929198"/>
          <a:ext cx="719137" cy="885825"/>
        </p:xfrm>
        <a:graphic>
          <a:graphicData uri="http://schemas.openxmlformats.org/presentationml/2006/ole">
            <p:oleObj spid="_x0000_s57354" name="Формула" r:id="rId11" imgW="16488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14282" y="571480"/>
            <a:ext cx="8540750" cy="54070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>
                <a:solidFill>
                  <a:schemeClr val="bg1"/>
                </a:solidFill>
              </a:rPr>
              <a:t>2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данных чисел составьте такой пример, чтобы  в дробной части была неправильная дробь:</a:t>
            </a:r>
            <a:endParaRPr lang="ru-RU" sz="2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None/>
            </a:pPr>
            <a:endParaRPr lang="ru-RU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46094" name="Object 14"/>
          <p:cNvGraphicFramePr>
            <a:graphicFrameLocks noChangeAspect="1"/>
          </p:cNvGraphicFramePr>
          <p:nvPr/>
        </p:nvGraphicFramePr>
        <p:xfrm>
          <a:off x="285720" y="1500174"/>
          <a:ext cx="1438275" cy="1941512"/>
        </p:xfrm>
        <a:graphic>
          <a:graphicData uri="http://schemas.openxmlformats.org/presentationml/2006/ole">
            <p:oleObj spid="_x0000_s58370" name="Формула" r:id="rId3" imgW="291960" imgH="393480" progId="Equation.3">
              <p:embed/>
            </p:oleObj>
          </a:graphicData>
        </a:graphic>
      </p:graphicFrame>
      <p:graphicFrame>
        <p:nvGraphicFramePr>
          <p:cNvPr id="46095" name="Object 15"/>
          <p:cNvGraphicFramePr>
            <a:graphicFrameLocks noChangeAspect="1"/>
          </p:cNvGraphicFramePr>
          <p:nvPr/>
        </p:nvGraphicFramePr>
        <p:xfrm>
          <a:off x="2285984" y="1500174"/>
          <a:ext cx="1001713" cy="1941512"/>
        </p:xfrm>
        <a:graphic>
          <a:graphicData uri="http://schemas.openxmlformats.org/presentationml/2006/ole">
            <p:oleObj spid="_x0000_s58371" name="Формула" r:id="rId4" imgW="203040" imgH="393480" progId="Equation.3">
              <p:embed/>
            </p:oleObj>
          </a:graphicData>
        </a:graphic>
      </p:graphicFrame>
      <p:graphicFrame>
        <p:nvGraphicFramePr>
          <p:cNvPr id="46096" name="Object 16"/>
          <p:cNvGraphicFramePr>
            <a:graphicFrameLocks noChangeAspect="1"/>
          </p:cNvGraphicFramePr>
          <p:nvPr/>
        </p:nvGraphicFramePr>
        <p:xfrm>
          <a:off x="3357554" y="1571612"/>
          <a:ext cx="1316037" cy="1941513"/>
        </p:xfrm>
        <a:graphic>
          <a:graphicData uri="http://schemas.openxmlformats.org/presentationml/2006/ole">
            <p:oleObj spid="_x0000_s58372" name="Формула" r:id="rId5" imgW="266400" imgH="393480" progId="Equation.3">
              <p:embed/>
            </p:oleObj>
          </a:graphicData>
        </a:graphic>
      </p:graphicFrame>
      <p:graphicFrame>
        <p:nvGraphicFramePr>
          <p:cNvPr id="46097" name="Object 17"/>
          <p:cNvGraphicFramePr>
            <a:graphicFrameLocks noChangeAspect="1"/>
          </p:cNvGraphicFramePr>
          <p:nvPr/>
        </p:nvGraphicFramePr>
        <p:xfrm>
          <a:off x="4929190" y="1571612"/>
          <a:ext cx="1441450" cy="1941513"/>
        </p:xfrm>
        <a:graphic>
          <a:graphicData uri="http://schemas.openxmlformats.org/presentationml/2006/ole">
            <p:oleObj spid="_x0000_s58373" name="Формула" r:id="rId6" imgW="291960" imgH="393480" progId="Equation.3">
              <p:embed/>
            </p:oleObj>
          </a:graphicData>
        </a:graphic>
      </p:graphicFrame>
      <p:graphicFrame>
        <p:nvGraphicFramePr>
          <p:cNvPr id="46098" name="Object 18"/>
          <p:cNvGraphicFramePr>
            <a:graphicFrameLocks noChangeAspect="1"/>
          </p:cNvGraphicFramePr>
          <p:nvPr/>
        </p:nvGraphicFramePr>
        <p:xfrm>
          <a:off x="6786578" y="1500174"/>
          <a:ext cx="1063625" cy="1941513"/>
        </p:xfrm>
        <a:graphic>
          <a:graphicData uri="http://schemas.openxmlformats.org/presentationml/2006/ole">
            <p:oleObj spid="_x0000_s58374" name="Формула" r:id="rId7" imgW="215640" imgH="393480" progId="Equation.3">
              <p:embed/>
            </p:oleObj>
          </a:graphicData>
        </a:graphic>
      </p:graphicFrame>
      <p:graphicFrame>
        <p:nvGraphicFramePr>
          <p:cNvPr id="57351" name="Object 7"/>
          <p:cNvGraphicFramePr>
            <a:graphicFrameLocks noChangeAspect="1"/>
          </p:cNvGraphicFramePr>
          <p:nvPr/>
        </p:nvGraphicFramePr>
        <p:xfrm>
          <a:off x="142844" y="3714752"/>
          <a:ext cx="2693987" cy="1576388"/>
        </p:xfrm>
        <a:graphic>
          <a:graphicData uri="http://schemas.openxmlformats.org/presentationml/2006/ole">
            <p:oleObj spid="_x0000_s58375" name="Формула" r:id="rId8" imgW="672840" imgH="393480" progId="Equation.3">
              <p:embed/>
            </p:oleObj>
          </a:graphicData>
        </a:graphic>
      </p:graphicFrame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5214942" y="3714752"/>
          <a:ext cx="2693988" cy="1576388"/>
        </p:xfrm>
        <a:graphic>
          <a:graphicData uri="http://schemas.openxmlformats.org/presentationml/2006/ole">
            <p:oleObj spid="_x0000_s58377" name="Формула" r:id="rId9" imgW="672840" imgH="393480" progId="Equation.3">
              <p:embed/>
            </p:oleObj>
          </a:graphicData>
        </a:graphic>
      </p:graphicFrame>
      <p:graphicFrame>
        <p:nvGraphicFramePr>
          <p:cNvPr id="13" name="Object 7"/>
          <p:cNvGraphicFramePr>
            <a:graphicFrameLocks noChangeAspect="1"/>
          </p:cNvGraphicFramePr>
          <p:nvPr/>
        </p:nvGraphicFramePr>
        <p:xfrm>
          <a:off x="2428860" y="5281612"/>
          <a:ext cx="2795588" cy="1576388"/>
        </p:xfrm>
        <a:graphic>
          <a:graphicData uri="http://schemas.openxmlformats.org/presentationml/2006/ole">
            <p:oleObj spid="_x0000_s58379" name="Формула" r:id="rId10" imgW="698400" imgH="393480" progId="Equation.3">
              <p:embed/>
            </p:oleObj>
          </a:graphicData>
        </a:graphic>
      </p:graphicFrame>
      <p:graphicFrame>
        <p:nvGraphicFramePr>
          <p:cNvPr id="15" name="Object 18"/>
          <p:cNvGraphicFramePr>
            <a:graphicFrameLocks noChangeAspect="1"/>
          </p:cNvGraphicFramePr>
          <p:nvPr/>
        </p:nvGraphicFramePr>
        <p:xfrm>
          <a:off x="2714612" y="3786190"/>
          <a:ext cx="919162" cy="1500187"/>
        </p:xfrm>
        <a:graphic>
          <a:graphicData uri="http://schemas.openxmlformats.org/presentationml/2006/ole">
            <p:oleObj spid="_x0000_s58381" name="Формула" r:id="rId11" imgW="241200" imgH="393480" progId="Equation.3">
              <p:embed/>
            </p:oleObj>
          </a:graphicData>
        </a:graphic>
      </p:graphicFrame>
      <p:graphicFrame>
        <p:nvGraphicFramePr>
          <p:cNvPr id="16" name="Object 18"/>
          <p:cNvGraphicFramePr>
            <a:graphicFrameLocks noChangeAspect="1"/>
          </p:cNvGraphicFramePr>
          <p:nvPr/>
        </p:nvGraphicFramePr>
        <p:xfrm>
          <a:off x="7715272" y="3786190"/>
          <a:ext cx="869950" cy="1500187"/>
        </p:xfrm>
        <a:graphic>
          <a:graphicData uri="http://schemas.openxmlformats.org/presentationml/2006/ole">
            <p:oleObj spid="_x0000_s58382" name="Формула" r:id="rId12" imgW="228600" imgH="393480" progId="Equation.3">
              <p:embed/>
            </p:oleObj>
          </a:graphicData>
        </a:graphic>
      </p:graphicFrame>
      <p:graphicFrame>
        <p:nvGraphicFramePr>
          <p:cNvPr id="17" name="Object 18"/>
          <p:cNvGraphicFramePr>
            <a:graphicFrameLocks noChangeAspect="1"/>
          </p:cNvGraphicFramePr>
          <p:nvPr/>
        </p:nvGraphicFramePr>
        <p:xfrm>
          <a:off x="5119688" y="5357813"/>
          <a:ext cx="917575" cy="1500187"/>
        </p:xfrm>
        <a:graphic>
          <a:graphicData uri="http://schemas.openxmlformats.org/presentationml/2006/ole">
            <p:oleObj spid="_x0000_s58383" name="Формула" r:id="rId13" imgW="241200" imgH="393480" progId="Equation.3">
              <p:embed/>
            </p:oleObj>
          </a:graphicData>
        </a:graphic>
      </p:graphicFrame>
      <p:graphicFrame>
        <p:nvGraphicFramePr>
          <p:cNvPr id="58384" name="Object 16"/>
          <p:cNvGraphicFramePr>
            <a:graphicFrameLocks noChangeAspect="1"/>
          </p:cNvGraphicFramePr>
          <p:nvPr/>
        </p:nvGraphicFramePr>
        <p:xfrm>
          <a:off x="2714612" y="3857628"/>
          <a:ext cx="1071570" cy="1444290"/>
        </p:xfrm>
        <a:graphic>
          <a:graphicData uri="http://schemas.openxmlformats.org/presentationml/2006/ole">
            <p:oleObj spid="_x0000_s58384" name="Формула" r:id="rId14" imgW="291960" imgH="393480" progId="Equation.3">
              <p:embed/>
            </p:oleObj>
          </a:graphicData>
        </a:graphic>
      </p:graphicFrame>
      <p:graphicFrame>
        <p:nvGraphicFramePr>
          <p:cNvPr id="18" name="Object 16"/>
          <p:cNvGraphicFramePr>
            <a:graphicFrameLocks noChangeAspect="1"/>
          </p:cNvGraphicFramePr>
          <p:nvPr/>
        </p:nvGraphicFramePr>
        <p:xfrm>
          <a:off x="7643834" y="3857628"/>
          <a:ext cx="1071570" cy="1444290"/>
        </p:xfrm>
        <a:graphic>
          <a:graphicData uri="http://schemas.openxmlformats.org/presentationml/2006/ole">
            <p:oleObj spid="_x0000_s58385" name="Формула" r:id="rId15" imgW="291960" imgH="393480" progId="Equation.3">
              <p:embed/>
            </p:oleObj>
          </a:graphicData>
        </a:graphic>
      </p:graphicFrame>
      <p:graphicFrame>
        <p:nvGraphicFramePr>
          <p:cNvPr id="19" name="Object 16"/>
          <p:cNvGraphicFramePr>
            <a:graphicFrameLocks noChangeAspect="1"/>
          </p:cNvGraphicFramePr>
          <p:nvPr/>
        </p:nvGraphicFramePr>
        <p:xfrm>
          <a:off x="5375275" y="5762625"/>
          <a:ext cx="606425" cy="746125"/>
        </p:xfrm>
        <a:graphic>
          <a:graphicData uri="http://schemas.openxmlformats.org/presentationml/2006/ole">
            <p:oleObj spid="_x0000_s58386" name="Формула" r:id="rId16" imgW="16488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8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14282" y="571480"/>
            <a:ext cx="8540750" cy="54070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bg1"/>
                </a:solidFill>
              </a:rPr>
              <a:t>3. </a:t>
            </a:r>
            <a:r>
              <a:rPr lang="ru-RU" sz="2000" dirty="0" smtClean="0">
                <a:solidFill>
                  <a:schemeClr val="bg1"/>
                </a:solidFill>
              </a:rPr>
              <a:t>С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оставьте такой пример на вычитание, чтобы дробная часть уменьшаемого  была меньше  дробной части вычитаемого: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None/>
            </a:pPr>
            <a:endParaRPr lang="ru-RU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46094" name="Object 14"/>
          <p:cNvGraphicFramePr>
            <a:graphicFrameLocks noChangeAspect="1"/>
          </p:cNvGraphicFramePr>
          <p:nvPr/>
        </p:nvGraphicFramePr>
        <p:xfrm>
          <a:off x="285721" y="1500174"/>
          <a:ext cx="1071570" cy="1446501"/>
        </p:xfrm>
        <a:graphic>
          <a:graphicData uri="http://schemas.openxmlformats.org/presentationml/2006/ole">
            <p:oleObj spid="_x0000_s59394" name="Формула" r:id="rId3" imgW="291960" imgH="393480" progId="Equation.3">
              <p:embed/>
            </p:oleObj>
          </a:graphicData>
        </a:graphic>
      </p:graphicFrame>
      <p:graphicFrame>
        <p:nvGraphicFramePr>
          <p:cNvPr id="46095" name="Object 15"/>
          <p:cNvGraphicFramePr>
            <a:graphicFrameLocks noChangeAspect="1"/>
          </p:cNvGraphicFramePr>
          <p:nvPr/>
        </p:nvGraphicFramePr>
        <p:xfrm>
          <a:off x="1500166" y="1428736"/>
          <a:ext cx="737161" cy="1428760"/>
        </p:xfrm>
        <a:graphic>
          <a:graphicData uri="http://schemas.openxmlformats.org/presentationml/2006/ole">
            <p:oleObj spid="_x0000_s59395" name="Формула" r:id="rId4" imgW="203040" imgH="393480" progId="Equation.3">
              <p:embed/>
            </p:oleObj>
          </a:graphicData>
        </a:graphic>
      </p:graphicFrame>
      <p:graphicFrame>
        <p:nvGraphicFramePr>
          <p:cNvPr id="46096" name="Object 16"/>
          <p:cNvGraphicFramePr>
            <a:graphicFrameLocks noChangeAspect="1"/>
          </p:cNvGraphicFramePr>
          <p:nvPr/>
        </p:nvGraphicFramePr>
        <p:xfrm>
          <a:off x="2285984" y="1428736"/>
          <a:ext cx="920048" cy="1357322"/>
        </p:xfrm>
        <a:graphic>
          <a:graphicData uri="http://schemas.openxmlformats.org/presentationml/2006/ole">
            <p:oleObj spid="_x0000_s59396" name="Формула" r:id="rId5" imgW="266400" imgH="393480" progId="Equation.3">
              <p:embed/>
            </p:oleObj>
          </a:graphicData>
        </a:graphic>
      </p:graphicFrame>
      <p:graphicFrame>
        <p:nvGraphicFramePr>
          <p:cNvPr id="46097" name="Object 17"/>
          <p:cNvGraphicFramePr>
            <a:graphicFrameLocks noChangeAspect="1"/>
          </p:cNvGraphicFramePr>
          <p:nvPr/>
        </p:nvGraphicFramePr>
        <p:xfrm>
          <a:off x="3286116" y="1428736"/>
          <a:ext cx="1060763" cy="1428760"/>
        </p:xfrm>
        <a:graphic>
          <a:graphicData uri="http://schemas.openxmlformats.org/presentationml/2006/ole">
            <p:oleObj spid="_x0000_s59397" name="Формула" r:id="rId6" imgW="291960" imgH="393480" progId="Equation.3">
              <p:embed/>
            </p:oleObj>
          </a:graphicData>
        </a:graphic>
      </p:graphicFrame>
      <p:graphicFrame>
        <p:nvGraphicFramePr>
          <p:cNvPr id="46098" name="Object 18"/>
          <p:cNvGraphicFramePr>
            <a:graphicFrameLocks noChangeAspect="1"/>
          </p:cNvGraphicFramePr>
          <p:nvPr/>
        </p:nvGraphicFramePr>
        <p:xfrm>
          <a:off x="4429124" y="1428736"/>
          <a:ext cx="821858" cy="1500198"/>
        </p:xfrm>
        <a:graphic>
          <a:graphicData uri="http://schemas.openxmlformats.org/presentationml/2006/ole">
            <p:oleObj spid="_x0000_s59398" name="Формула" r:id="rId7" imgW="215640" imgH="393480" progId="Equation.3">
              <p:embed/>
            </p:oleObj>
          </a:graphicData>
        </a:graphic>
      </p:graphicFrame>
      <p:graphicFrame>
        <p:nvGraphicFramePr>
          <p:cNvPr id="57351" name="Object 7"/>
          <p:cNvGraphicFramePr>
            <a:graphicFrameLocks noChangeAspect="1"/>
          </p:cNvGraphicFramePr>
          <p:nvPr/>
        </p:nvGraphicFramePr>
        <p:xfrm>
          <a:off x="92075" y="3714750"/>
          <a:ext cx="2795588" cy="1576388"/>
        </p:xfrm>
        <a:graphic>
          <a:graphicData uri="http://schemas.openxmlformats.org/presentationml/2006/ole">
            <p:oleObj spid="_x0000_s59399" name="Формула" r:id="rId8" imgW="698400" imgH="393480" progId="Equation.3">
              <p:embed/>
            </p:oleObj>
          </a:graphicData>
        </a:graphic>
      </p:graphicFrame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4786314" y="3643314"/>
          <a:ext cx="2643187" cy="1576388"/>
        </p:xfrm>
        <a:graphic>
          <a:graphicData uri="http://schemas.openxmlformats.org/presentationml/2006/ole">
            <p:oleObj spid="_x0000_s59400" name="Формула" r:id="rId9" imgW="660240" imgH="393480" progId="Equation.3">
              <p:embed/>
            </p:oleObj>
          </a:graphicData>
        </a:graphic>
      </p:graphicFrame>
      <p:graphicFrame>
        <p:nvGraphicFramePr>
          <p:cNvPr id="13" name="Object 7"/>
          <p:cNvGraphicFramePr>
            <a:graphicFrameLocks noChangeAspect="1"/>
          </p:cNvGraphicFramePr>
          <p:nvPr/>
        </p:nvGraphicFramePr>
        <p:xfrm>
          <a:off x="2505075" y="5281613"/>
          <a:ext cx="2641600" cy="1576387"/>
        </p:xfrm>
        <a:graphic>
          <a:graphicData uri="http://schemas.openxmlformats.org/presentationml/2006/ole">
            <p:oleObj spid="_x0000_s59401" name="Формула" r:id="rId10" imgW="660240" imgH="393480" progId="Equation.3">
              <p:embed/>
            </p:oleObj>
          </a:graphicData>
        </a:graphic>
      </p:graphicFrame>
      <p:graphicFrame>
        <p:nvGraphicFramePr>
          <p:cNvPr id="58384" name="Object 16"/>
          <p:cNvGraphicFramePr>
            <a:graphicFrameLocks noChangeAspect="1"/>
          </p:cNvGraphicFramePr>
          <p:nvPr/>
        </p:nvGraphicFramePr>
        <p:xfrm>
          <a:off x="2786050" y="3714752"/>
          <a:ext cx="979487" cy="1444625"/>
        </p:xfrm>
        <a:graphic>
          <a:graphicData uri="http://schemas.openxmlformats.org/presentationml/2006/ole">
            <p:oleObj spid="_x0000_s59405" name="Формула" r:id="rId11" imgW="266400" imgH="393480" progId="Equation.3">
              <p:embed/>
            </p:oleObj>
          </a:graphicData>
        </a:graphic>
      </p:graphicFrame>
      <p:graphicFrame>
        <p:nvGraphicFramePr>
          <p:cNvPr id="18" name="Object 16"/>
          <p:cNvGraphicFramePr>
            <a:graphicFrameLocks noChangeAspect="1"/>
          </p:cNvGraphicFramePr>
          <p:nvPr/>
        </p:nvGraphicFramePr>
        <p:xfrm>
          <a:off x="7358082" y="3643314"/>
          <a:ext cx="1071570" cy="1444290"/>
        </p:xfrm>
        <a:graphic>
          <a:graphicData uri="http://schemas.openxmlformats.org/presentationml/2006/ole">
            <p:oleObj spid="_x0000_s59406" name="Формула" r:id="rId12" imgW="291960" imgH="393480" progId="Equation.3">
              <p:embed/>
            </p:oleObj>
          </a:graphicData>
        </a:graphic>
      </p:graphicFrame>
      <p:graphicFrame>
        <p:nvGraphicFramePr>
          <p:cNvPr id="19" name="Object 16"/>
          <p:cNvGraphicFramePr>
            <a:graphicFrameLocks noChangeAspect="1"/>
          </p:cNvGraphicFramePr>
          <p:nvPr/>
        </p:nvGraphicFramePr>
        <p:xfrm>
          <a:off x="5072066" y="5411787"/>
          <a:ext cx="746125" cy="1446213"/>
        </p:xfrm>
        <a:graphic>
          <a:graphicData uri="http://schemas.openxmlformats.org/presentationml/2006/ole">
            <p:oleObj spid="_x0000_s59407" name="Формула" r:id="rId13" imgW="2030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8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714356"/>
            <a:ext cx="51274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</a:rPr>
              <a:t>Стр. 176, № 1123</a:t>
            </a:r>
            <a:endParaRPr lang="ru-RU" sz="48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857356" y="2000240"/>
          <a:ext cx="1285884" cy="1249145"/>
        </p:xfrm>
        <a:graphic>
          <a:graphicData uri="http://schemas.openxmlformats.org/presentationml/2006/ole">
            <p:oleObj spid="_x0000_s60418" name="Формула" r:id="rId3" imgW="444240" imgH="43164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57158" y="2214554"/>
          <a:ext cx="1138218" cy="691060"/>
        </p:xfrm>
        <a:graphic>
          <a:graphicData uri="http://schemas.openxmlformats.org/presentationml/2006/ole">
            <p:oleObj spid="_x0000_s60419" name="Формула" r:id="rId4" imgW="355320" imgH="21564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303588" y="2000250"/>
          <a:ext cx="1212850" cy="1214438"/>
        </p:xfrm>
        <a:graphic>
          <a:graphicData uri="http://schemas.openxmlformats.org/presentationml/2006/ole">
            <p:oleObj spid="_x0000_s60420" name="Формула" r:id="rId5" imgW="431640" imgH="43164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643439" y="2214554"/>
          <a:ext cx="1000131" cy="653077"/>
        </p:xfrm>
        <a:graphic>
          <a:graphicData uri="http://schemas.openxmlformats.org/presentationml/2006/ole">
            <p:oleObj spid="_x0000_s60421" name="Формула" r:id="rId6" imgW="330120" imgH="21564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5857884" y="1928802"/>
          <a:ext cx="1393825" cy="1214438"/>
        </p:xfrm>
        <a:graphic>
          <a:graphicData uri="http://schemas.openxmlformats.org/presentationml/2006/ole">
            <p:oleObj spid="_x0000_s60422" name="Формула" r:id="rId7" imgW="495000" imgH="43164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357159" y="4000505"/>
          <a:ext cx="1285884" cy="730702"/>
        </p:xfrm>
        <a:graphic>
          <a:graphicData uri="http://schemas.openxmlformats.org/presentationml/2006/ole">
            <p:oleObj spid="_x0000_s60423" name="Формула" r:id="rId8" imgW="380880" imgH="21564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1739900" y="3714750"/>
          <a:ext cx="1701800" cy="1285875"/>
        </p:xfrm>
        <a:graphic>
          <a:graphicData uri="http://schemas.openxmlformats.org/presentationml/2006/ole">
            <p:oleObj spid="_x0000_s60424" name="Формула" r:id="rId9" imgW="571320" imgH="43164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3640138" y="3714750"/>
          <a:ext cx="1579562" cy="1249363"/>
        </p:xfrm>
        <a:graphic>
          <a:graphicData uri="http://schemas.openxmlformats.org/presentationml/2006/ole">
            <p:oleObj spid="_x0000_s60425" name="Формула" r:id="rId10" imgW="545760" imgH="431640" progId="Equation.3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5549900" y="3714750"/>
          <a:ext cx="1512888" cy="1285875"/>
        </p:xfrm>
        <a:graphic>
          <a:graphicData uri="http://schemas.openxmlformats.org/presentationml/2006/ole">
            <p:oleObj spid="_x0000_s60426" name="Формула" r:id="rId11" imgW="50796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380</TotalTime>
  <Words>174</Words>
  <Application>Microsoft Office PowerPoint</Application>
  <PresentationFormat>Экран (4:3)</PresentationFormat>
  <Paragraphs>42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Облака</vt:lpstr>
      <vt:lpstr>Формула</vt:lpstr>
      <vt:lpstr>Сложение и вычитание смешанных чисел    урок математики, 5 класс </vt:lpstr>
      <vt:lpstr>Устный счет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Домашнее задание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</dc:title>
  <dc:creator>8</dc:creator>
  <cp:lastModifiedBy>Дима</cp:lastModifiedBy>
  <cp:revision>20</cp:revision>
  <dcterms:created xsi:type="dcterms:W3CDTF">2008-01-31T13:58:26Z</dcterms:created>
  <dcterms:modified xsi:type="dcterms:W3CDTF">2013-03-21T09:52:40Z</dcterms:modified>
</cp:coreProperties>
</file>