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63" r:id="rId4"/>
    <p:sldId id="258" r:id="rId5"/>
    <p:sldId id="260" r:id="rId6"/>
    <p:sldId id="259" r:id="rId7"/>
    <p:sldId id="261" r:id="rId8"/>
    <p:sldId id="262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06A43-F629-4776-98DB-9869DD4BD11F}" type="datetimeFigureOut">
              <a:rPr lang="ru-RU" smtClean="0"/>
              <a:pPr/>
              <a:t>22.03.2013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39584-DCFF-4285-9EA9-CB605F7D2D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06A43-F629-4776-98DB-9869DD4BD11F}" type="datetimeFigureOut">
              <a:rPr lang="ru-RU" smtClean="0"/>
              <a:pPr/>
              <a:t>22.03.2013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39584-DCFF-4285-9EA9-CB605F7D2D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06A43-F629-4776-98DB-9869DD4BD11F}" type="datetimeFigureOut">
              <a:rPr lang="ru-RU" smtClean="0"/>
              <a:pPr/>
              <a:t>22.03.2013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39584-DCFF-4285-9EA9-CB605F7D2D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06A43-F629-4776-98DB-9869DD4BD11F}" type="datetimeFigureOut">
              <a:rPr lang="ru-RU" smtClean="0"/>
              <a:pPr/>
              <a:t>22.03.2013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39584-DCFF-4285-9EA9-CB605F7D2D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06A43-F629-4776-98DB-9869DD4BD11F}" type="datetimeFigureOut">
              <a:rPr lang="ru-RU" smtClean="0"/>
              <a:pPr/>
              <a:t>22.03.2013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39584-DCFF-4285-9EA9-CB605F7D2D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06A43-F629-4776-98DB-9869DD4BD11F}" type="datetimeFigureOut">
              <a:rPr lang="ru-RU" smtClean="0"/>
              <a:pPr/>
              <a:t>22.03.2013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39584-DCFF-4285-9EA9-CB605F7D2D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06A43-F629-4776-98DB-9869DD4BD11F}" type="datetimeFigureOut">
              <a:rPr lang="ru-RU" smtClean="0"/>
              <a:pPr/>
              <a:t>22.03.2013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39584-DCFF-4285-9EA9-CB605F7D2D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06A43-F629-4776-98DB-9869DD4BD11F}" type="datetimeFigureOut">
              <a:rPr lang="ru-RU" smtClean="0"/>
              <a:pPr/>
              <a:t>22.03.2013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39584-DCFF-4285-9EA9-CB605F7D2D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06A43-F629-4776-98DB-9869DD4BD11F}" type="datetimeFigureOut">
              <a:rPr lang="ru-RU" smtClean="0"/>
              <a:pPr/>
              <a:t>22.03.2013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39584-DCFF-4285-9EA9-CB605F7D2D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06A43-F629-4776-98DB-9869DD4BD11F}" type="datetimeFigureOut">
              <a:rPr lang="ru-RU" smtClean="0"/>
              <a:pPr/>
              <a:t>22.03.2013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39584-DCFF-4285-9EA9-CB605F7D2D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06A43-F629-4776-98DB-9869DD4BD11F}" type="datetimeFigureOut">
              <a:rPr lang="ru-RU" smtClean="0"/>
              <a:pPr/>
              <a:t>22.03.2013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39584-DCFF-4285-9EA9-CB605F7D2D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A06A43-F629-4776-98DB-9869DD4BD11F}" type="datetimeFigureOut">
              <a:rPr lang="ru-RU" smtClean="0"/>
              <a:pPr/>
              <a:t>22.03.2013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739584-DCFF-4285-9EA9-CB605F7D2D5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"/>
            <a:ext cx="7772400" cy="1268759"/>
          </a:xfrm>
        </p:spPr>
        <p:txBody>
          <a:bodyPr/>
          <a:lstStyle/>
          <a:p>
            <a:r>
              <a:rPr lang="ru-RU" b="1" dirty="0"/>
              <a:t>БЕЛЫЙ МЕДВЕДЬ 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492896"/>
            <a:ext cx="6400800" cy="4104456"/>
          </a:xfrm>
        </p:spPr>
        <p:txBody>
          <a:bodyPr/>
          <a:lstStyle/>
          <a:p>
            <a:endParaRPr lang="ru-RU" dirty="0" smtClean="0"/>
          </a:p>
          <a:p>
            <a:endParaRPr lang="ru-RU" dirty="0"/>
          </a:p>
        </p:txBody>
      </p:sp>
      <p:pic>
        <p:nvPicPr>
          <p:cNvPr id="1026" name="Picture 2" descr="C:\Users\ДОМ\Desktop\395438634_b88d4d80c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1412776"/>
            <a:ext cx="4762500" cy="3384375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95536" y="5589240"/>
            <a:ext cx="82809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Презентация подготовлена учеником 2»Б»класса ГБОУ СОШ №1115</a:t>
            </a:r>
          </a:p>
          <a:p>
            <a:pPr algn="ctr"/>
            <a:r>
              <a:rPr lang="ru-RU" dirty="0" smtClean="0"/>
              <a:t> </a:t>
            </a:r>
            <a:r>
              <a:rPr lang="ru-RU" dirty="0" err="1" smtClean="0"/>
              <a:t>Сараевым</a:t>
            </a:r>
            <a:r>
              <a:rPr lang="ru-RU" dirty="0" smtClean="0"/>
              <a:t> Григорием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42194"/>
          </a:xfrm>
        </p:spPr>
        <p:txBody>
          <a:bodyPr>
            <a:noAutofit/>
          </a:bodyPr>
          <a:lstStyle/>
          <a:p>
            <a:r>
              <a:rPr lang="ru-RU" sz="2000" dirty="0" err="1"/>
              <a:t>Бе́лый</a:t>
            </a:r>
            <a:r>
              <a:rPr lang="ru-RU" sz="2000" dirty="0"/>
              <a:t> </a:t>
            </a:r>
            <a:r>
              <a:rPr lang="ru-RU" sz="2000" dirty="0" err="1"/>
              <a:t>медве́дь</a:t>
            </a:r>
            <a:r>
              <a:rPr lang="ru-RU" sz="2000" dirty="0"/>
              <a:t>, или полярный медведь, или</a:t>
            </a:r>
            <a:r>
              <a:rPr lang="ru-RU" sz="2000" b="1" dirty="0"/>
              <a:t> </a:t>
            </a:r>
            <a:r>
              <a:rPr lang="ru-RU" sz="2000" dirty="0"/>
              <a:t>северный медведь, или морской медведь, или </a:t>
            </a:r>
            <a:r>
              <a:rPr lang="ru-RU" sz="2000" dirty="0" err="1"/>
              <a:t>ошкуй</a:t>
            </a:r>
            <a:r>
              <a:rPr lang="ru-RU" sz="2000" dirty="0"/>
              <a:t> — хищное </a:t>
            </a:r>
            <a:r>
              <a:rPr lang="ru-RU" sz="2000" dirty="0" smtClean="0"/>
              <a:t>млекопитающее</a:t>
            </a:r>
            <a:r>
              <a:rPr lang="ru-RU" sz="2000" dirty="0"/>
              <a:t> семейства </a:t>
            </a:r>
            <a:r>
              <a:rPr lang="ru-RU" sz="2000" dirty="0" smtClean="0"/>
              <a:t>медвежьих, </a:t>
            </a:r>
            <a:r>
              <a:rPr lang="ru-RU" sz="2000" dirty="0"/>
              <a:t>близкий родственник </a:t>
            </a:r>
            <a:r>
              <a:rPr lang="ru-RU" sz="2000" dirty="0" smtClean="0"/>
              <a:t>бурого </a:t>
            </a:r>
            <a:r>
              <a:rPr lang="ru-RU" sz="2000" dirty="0"/>
              <a:t>медведя, с латинского языка переводится как «медведь морской».</a:t>
            </a:r>
            <a:br>
              <a:rPr lang="ru-RU" sz="2000" dirty="0"/>
            </a:br>
            <a:endParaRPr lang="ru-RU" sz="2000" dirty="0"/>
          </a:p>
        </p:txBody>
      </p:sp>
      <p:pic>
        <p:nvPicPr>
          <p:cNvPr id="4" name="Содержимое 3" descr="Kutup-Ayisi-resimleri-3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47664" y="2132856"/>
            <a:ext cx="6034617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6856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5" name="Рисунок 4" descr="b-42095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5556" r="5556"/>
          <a:stretch>
            <a:fillRect/>
          </a:stretch>
        </p:blipFill>
        <p:spPr/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15616" y="4941168"/>
            <a:ext cx="6984776" cy="1231032"/>
          </a:xfrm>
        </p:spPr>
        <p:txBody>
          <a:bodyPr>
            <a:noAutofit/>
          </a:bodyPr>
          <a:lstStyle/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Белый медведь — самый крупный наземный представитель млекопитающих отряда хищных. Его длина достигает 3 м, масса до 1 т. Обычно самцы весят 400—450 кг, длина тела 200—250 см, высота в холке до 130—150 см. Самки заметно мельче (200—300 кг).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792288" y="4221088"/>
            <a:ext cx="5486400" cy="14401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7" name="Рисунок 6" descr="1222823627_6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3978" r="3978"/>
          <a:stretch>
            <a:fillRect/>
          </a:stretch>
        </p:blipFill>
        <p:spPr>
          <a:xfrm>
            <a:off x="1792288" y="612775"/>
            <a:ext cx="5486400" cy="3824337"/>
          </a:xfrm>
        </p:spPr>
      </p:pic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539552" y="4581128"/>
            <a:ext cx="8064896" cy="2088232"/>
          </a:xfrm>
        </p:spPr>
        <p:txBody>
          <a:bodyPr>
            <a:normAutofit fontScale="47500" lnSpcReduction="20000"/>
          </a:bodyPr>
          <a:lstStyle/>
          <a:p>
            <a:r>
              <a:rPr lang="ru-RU" sz="4200" dirty="0">
                <a:latin typeface="Times New Roman" pitchFamily="18" charset="0"/>
                <a:cs typeface="Times New Roman" pitchFamily="18" charset="0"/>
              </a:rPr>
              <a:t>Белого медведя от других медведей отличают длинная шея и плоская голова. Кожа у него чёрная. Цвет шубы варьируется от белого до желтоватого; летом мех может желтеть из-за постоянного воздействия солнечного света. Шерсть белого медведя лишена пигментной окраски, и шерстинки полые. Благодаря строению шерстинок белый медведь иногда может «позеленеть». Происходит это в жарком климате (в зоопарках), когда внутри шерстинок заводятся микроскопические водоросли.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7704" y="4725144"/>
            <a:ext cx="5486400" cy="14401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5" name="Рисунок 4" descr="allfons.ru-336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12518" r="12518"/>
          <a:stretch>
            <a:fillRect/>
          </a:stretch>
        </p:blipFill>
        <p:spPr/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15616" y="5157192"/>
            <a:ext cx="6984776" cy="1512168"/>
          </a:xfrm>
        </p:spPr>
        <p:txBody>
          <a:bodyPr>
            <a:normAutofit/>
          </a:bodyPr>
          <a:lstStyle/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Подошвы ног подбиты шерстью, чтобы не скользить по льду и не мёрзнуть. Между пальцами есть плавательная перепонка, а передняя часть лап оторочена жёсткими щетинками.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14202"/>
          </a:xfrm>
        </p:spPr>
        <p:txBody>
          <a:bodyPr>
            <a:normAutofit/>
          </a:bodyPr>
          <a:lstStyle/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 январе самка рожает в снеговой берлоге 2-3 детенышей, которые проводят с ней более 2 лет. На третьем году жизни медведица расстаётся с детенышами, которые к этому времени уже могут превосходить её по размерам.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medvedy2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2052387" y="3208964"/>
            <a:ext cx="848226" cy="1308434"/>
          </a:xfrm>
        </p:spPr>
      </p:pic>
      <p:pic>
        <p:nvPicPr>
          <p:cNvPr id="6" name="Содержимое 5" descr="polar-bear1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716016" y="1988840"/>
            <a:ext cx="3799923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653136"/>
            <a:ext cx="5486400" cy="7200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5" name="Рисунок 4" descr="173276_original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5448" b="5448"/>
          <a:stretch>
            <a:fillRect/>
          </a:stretch>
        </p:blipFill>
        <p:spPr>
          <a:xfrm>
            <a:off x="1835696" y="188640"/>
            <a:ext cx="5486400" cy="4184377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9552" y="4509120"/>
            <a:ext cx="8424936" cy="2160240"/>
          </a:xfrm>
        </p:spPr>
        <p:txBody>
          <a:bodyPr>
            <a:noAutofit/>
          </a:bodyPr>
          <a:lstStyle/>
          <a:p>
            <a:r>
              <a:rPr lang="ru-RU" sz="1800" dirty="0"/>
              <a:t>Обитает на дрейфующих и припайных морских льдах, где охотится на свою основную добычу: кольчатую нерпу, морского зайца, моржа и др. морских животных. Ловит он их, подкрадываясь из-за укрытий, или возле лунок: стоит животному высунуть голову из воды, как медведь ударом лапы оглушает добычу и вытаскивает её на лёд. Иногда снизу опрокидывает льдину, на которой находятся тюлени. С моржом может справиться только на суше. В первую очередь пожирает шкуру и сало, остальную тушу — лишь в случае сильного голода.</a:t>
            </a:r>
          </a:p>
          <a:p>
            <a:endParaRPr lang="ru-RU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 России белый медведь занесен в 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Красную книгу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Чукотско-аляскинская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популяция  относится к категории восстанавливающихся животных.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Содержимое 6" descr="123412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64409" y="1600200"/>
            <a:ext cx="6215181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</TotalTime>
  <Words>110</Words>
  <Application>Microsoft Office PowerPoint</Application>
  <PresentationFormat>Экран (4:3)</PresentationFormat>
  <Paragraphs>10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БЕЛЫЙ МЕДВЕДЬ </vt:lpstr>
      <vt:lpstr>Бе́лый медве́дь, или полярный медведь, или северный медведь, или морской медведь, или ошкуй — хищное млекопитающее семейства медвежьих, близкий родственник бурого медведя, с латинского языка переводится как «медведь морской». </vt:lpstr>
      <vt:lpstr>Слайд 3</vt:lpstr>
      <vt:lpstr>Слайд 4</vt:lpstr>
      <vt:lpstr>Слайд 5</vt:lpstr>
      <vt:lpstr>В январе самка рожает в снеговой берлоге 2-3 детенышей, которые проводят с ней более 2 лет. На третьем году жизни медведица расстаётся с детенышами, которые к этому времени уже могут превосходить её по размерам. </vt:lpstr>
      <vt:lpstr>Слайд 7</vt:lpstr>
      <vt:lpstr>В России белый медведь занесен в Красную книгу. Чукотско-аляскинская популяция  относится к категории восстанавливающихся животных.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БЕЛЫЙ МЕДВЕДЬ</dc:title>
  <dc:creator>ДОМ</dc:creator>
  <cp:lastModifiedBy>Samsung</cp:lastModifiedBy>
  <cp:revision>4</cp:revision>
  <dcterms:created xsi:type="dcterms:W3CDTF">2012-12-01T13:05:50Z</dcterms:created>
  <dcterms:modified xsi:type="dcterms:W3CDTF">2013-03-21T20:22:01Z</dcterms:modified>
</cp:coreProperties>
</file>