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FFCC00"/>
    <a:srgbClr val="7777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04" autoAdjust="0"/>
  </p:normalViewPr>
  <p:slideViewPr>
    <p:cSldViewPr>
      <p:cViewPr varScale="1">
        <p:scale>
          <a:sx n="52" d="100"/>
          <a:sy n="52" d="100"/>
        </p:scale>
        <p:origin x="-94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30DE7-7C16-4E4D-B35A-762FCF84BB06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CCC90-E64E-4ACF-90C5-D80CBEB09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4586F-5463-4408-A129-D45E20982A49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A9AE6-0983-45D3-B409-3EF95D6BC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DEB07-BBA7-4C45-B7CE-A93040CEB4F7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FD9EF-E42F-445A-B9BD-8C395FB05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45A8B-9FDB-4E6A-B3BE-BDD1D4F6C7F6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091AB-6D12-4708-BC51-98DFFD61F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2DEC5-3A42-4B72-AD6D-6A09F973D40D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1B082-E02B-49ED-A266-72A316A98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FA986-54AF-46BF-B62D-55A2BDE7C20D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E6C0F-682F-492F-98C7-5663D8298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DA0D1-4741-4E5E-B1BF-948548DA3154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9763B-185A-4E9E-A414-F9DB18D3B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9DD3C-838C-48BB-8B5C-526CAF3707D4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77F0-B146-4FA0-B30B-1E69610E4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BC5D6-6A36-45C0-82AE-CB8C3E167618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CE2AA-0476-41B9-A05A-47E4F8A90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F1C31-4547-4ACF-A4B9-47444FE74C99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8545E-2306-4B7D-8D23-63E6E176B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5DF88-7270-4194-ADD2-76C66A1ABCED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464F6-9290-4F82-8BF6-85F506D08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F4EDAC-9FE8-4043-B405-FB2F255914C6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28574D-F8E3-4A52-AF77-81BE45431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8886" y="-569912"/>
            <a:ext cx="9396536" cy="4824536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50800" dir="5400000" algn="ctr" rotWithShape="0">
              <a:srgbClr val="000000">
                <a:alpha val="63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107950" prst="relaxedInset"/>
          </a:sp3d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2000" dirty="0" smtClean="0">
                <a:latin typeface="Monotype Corsiva" pitchFamily="66" charset="0"/>
                <a:cs typeface="Times New Roman" pitchFamily="18" charset="0"/>
              </a:rPr>
              <a:t>ДОЖДЕВЫЕ </a:t>
            </a:r>
            <a:br>
              <a:rPr lang="ru-RU" sz="12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12000" dirty="0" smtClean="0">
                <a:latin typeface="Monotype Corsiva" pitchFamily="66" charset="0"/>
                <a:cs typeface="Times New Roman" pitchFamily="18" charset="0"/>
              </a:rPr>
              <a:t>ЧЕРВИ</a:t>
            </a:r>
            <a:endParaRPr lang="ru-RU" sz="120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21505" name="Text Box 1025"/>
          <p:cNvSpPr txBox="1">
            <a:spLocks noChangeArrowheads="1"/>
          </p:cNvSpPr>
          <p:nvPr/>
        </p:nvSpPr>
        <p:spPr bwMode="auto">
          <a:xfrm>
            <a:off x="4319588" y="4437063"/>
            <a:ext cx="48244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Выполнил ученик 3 класса Б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МБОУ «СОШ №48»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Попов Андрей</a:t>
            </a:r>
          </a:p>
        </p:txBody>
      </p:sp>
      <p:sp>
        <p:nvSpPr>
          <p:cNvPr id="21506" name="Text Box 1026"/>
          <p:cNvSpPr txBox="1">
            <a:spLocks noChangeArrowheads="1"/>
          </p:cNvSpPr>
          <p:nvPr/>
        </p:nvSpPr>
        <p:spPr bwMode="auto">
          <a:xfrm>
            <a:off x="3779838" y="6165850"/>
            <a:ext cx="3313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Пермь, 2013</a:t>
            </a:r>
          </a:p>
        </p:txBody>
      </p:sp>
    </p:spTree>
  </p:cSld>
  <p:clrMapOvr>
    <a:masterClrMapping/>
  </p:clrMapOvr>
  <p:transition spd="slow" advClick="0" advTm="708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640960" cy="114300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Дождевые черви знакомы каждому. Их вклад в формирование почвы трудно переоценить. Эти неутомимые подземные труженики разрыхляют и перемешивают почву, увлажняют ее и насыщают кислородом.</a:t>
            </a:r>
            <a:endParaRPr lang="ru-RU" sz="3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Содержимое 5" descr="zoopicture.ru_20111116_113545_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068638"/>
            <a:ext cx="9144000" cy="3789362"/>
          </a:xfrm>
        </p:spPr>
      </p:pic>
    </p:spTree>
  </p:cSld>
  <p:clrMapOvr>
    <a:masterClrMapping/>
  </p:clrMapOvr>
  <p:transition advTm="1544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3000" dirty="0" smtClean="0"/>
              <a:t>Взрослые дождевые черви в среднем бывают 15 – 30 см в длину. Тело червя гладкое, скользкое, имеет цилиндрическую форму и состоит из сдельных колец – члеников. Такая форма тела червя объясняется образом его жизни, она облегчает передвижение в почве.</a:t>
            </a:r>
            <a:endParaRPr lang="ru-RU" sz="3000" dirty="0"/>
          </a:p>
        </p:txBody>
      </p:sp>
      <p:pic>
        <p:nvPicPr>
          <p:cNvPr id="4" name="Содержимое 3" descr="Снимок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860800"/>
            <a:ext cx="9144000" cy="2997200"/>
          </a:xfrm>
        </p:spPr>
      </p:pic>
    </p:spTree>
  </p:cSld>
  <p:clrMapOvr>
    <a:masterClrMapping/>
  </p:clrMapOvr>
  <p:transition advTm="237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287016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3000" dirty="0" smtClean="0"/>
              <a:t>Выкапывая норки на самой разной глубине – от одного до восьми метров, дождевые черви проглатывая землю получают питательные вещества и минералы из остатков растительности. </a:t>
            </a:r>
            <a:endParaRPr lang="ru-RU" sz="3000" dirty="0"/>
          </a:p>
        </p:txBody>
      </p:sp>
      <p:pic>
        <p:nvPicPr>
          <p:cNvPr id="4" name="Содержимое 3" descr="zoopicture.ru_20111116_113545_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573463"/>
            <a:ext cx="9144000" cy="3284537"/>
          </a:xfrm>
        </p:spPr>
      </p:pic>
    </p:spTree>
  </p:cSld>
  <p:clrMapOvr>
    <a:masterClrMapping/>
  </p:clrMapOvr>
  <p:transition advTm="150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37163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17640"/>
            <a:ext cx="8229600" cy="3240360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3100" dirty="0" smtClean="0"/>
              <a:t>Переработанные листья превращаются в полезные удобрения, которые, поднимаясь в верхние слои почвы, делают ее более плодородной.</a:t>
            </a:r>
            <a:endParaRPr lang="ru-RU" sz="3100" dirty="0"/>
          </a:p>
        </p:txBody>
      </p:sp>
    </p:spTree>
  </p:cSld>
  <p:clrMapOvr>
    <a:masterClrMapping/>
  </p:clrMapOvr>
  <p:transition advTm="154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2700" dirty="0" smtClean="0"/>
              <a:t>Свои яйца червь откладывает в слизистый кокон. Он образуется из вещества, выделяемого пояском червя. В виде муфточки кокон соскальзывает с червя и стягивается на концах. В таком виде кокон остается в земляной норке до выхода из него молодых червей. Кокон предохраняет яйца от сырости и других неблагоприятных влияний</a:t>
            </a:r>
            <a:endParaRPr lang="ru-RU" sz="2700" dirty="0"/>
          </a:p>
        </p:txBody>
      </p:sp>
      <p:pic>
        <p:nvPicPr>
          <p:cNvPr id="4" name="Содержимое 3" descr="otkriha-nov-uzhasyavasht-vid-amfibii-wildfuture-net-interesnata-nauk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3436938"/>
            <a:ext cx="8569325" cy="3232150"/>
          </a:xfrm>
        </p:spPr>
      </p:pic>
    </p:spTree>
  </p:cSld>
  <p:clrMapOvr>
    <a:masterClrMapping/>
  </p:clrMapOvr>
  <p:transition advTm="350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97425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89363"/>
            <a:ext cx="8697913" cy="3384550"/>
          </a:xfrm>
        </p:spPr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000" dirty="0" smtClean="0">
                <a:latin typeface="+mj-lt"/>
              </a:rPr>
              <a:t>Одно из самых известных свойств дождевых червей – умение восстанавливать потерянные участки туловища. Оно зависит от вида червя и размера полученного ущерба: одни виды быстрее наращивают туловище, другие – хвостовую часть.</a:t>
            </a:r>
            <a:endParaRPr lang="ru-RU" sz="3000" dirty="0">
              <a:latin typeface="+mj-lt"/>
            </a:endParaRPr>
          </a:p>
        </p:txBody>
      </p:sp>
      <p:pic>
        <p:nvPicPr>
          <p:cNvPr id="4" name="Рисунок 3" descr="144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23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1143000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2900" dirty="0" smtClean="0"/>
              <a:t>Дождевые черви, не без помощи человека, распространились по всему земному шару, за исключением Антарктиды. Всего существует около шести тысяч видов дождевых червей. В зависимости от мест обитания, дождевые черви могут быть очень маленькими, всего несколько миллиметров, или гигантскими, вырастая до трех метров в длину.</a:t>
            </a:r>
            <a:endParaRPr lang="ru-RU" sz="2900" dirty="0"/>
          </a:p>
        </p:txBody>
      </p:sp>
      <p:pic>
        <p:nvPicPr>
          <p:cNvPr id="4" name="Рисунок 3" descr="zoopicture.ru_20111116_113546_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76700"/>
            <a:ext cx="91440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159</TotalTime>
  <Words>41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Times New Roman</vt:lpstr>
      <vt:lpstr>Arial</vt:lpstr>
      <vt:lpstr>Wingdings 2</vt:lpstr>
      <vt:lpstr>Wingdings</vt:lpstr>
      <vt:lpstr>Wingdings 3</vt:lpstr>
      <vt:lpstr>Calibri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Vital</dc:creator>
  <cp:lastModifiedBy>ТАТЬЯНА</cp:lastModifiedBy>
  <cp:revision>18</cp:revision>
  <dcterms:created xsi:type="dcterms:W3CDTF">2013-01-20T07:25:46Z</dcterms:created>
  <dcterms:modified xsi:type="dcterms:W3CDTF">2013-03-22T14:27:25Z</dcterms:modified>
</cp:coreProperties>
</file>