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CE6A1-F68F-4A95-A46F-644BC3716226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0C631-5268-42B3-9244-0E831D2D1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8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6179-496E-43B8-A0C7-0F5A0DF76D0F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7921-16F8-4983-BEBE-FD1FEE719BDD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0B5E-9623-4F0F-A3A2-B49B86752ACE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7BCA-620B-4B19-A56D-5CDE8D83BBBE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E3468-36F7-45C0-A047-E8CD417300BD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16911-29EA-45D6-931B-1FB6139E4839}" type="datetime1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15170-8552-47BD-ACAB-5B4F8E098FDC}" type="datetime1">
              <a:rPr lang="ru-RU" smtClean="0"/>
              <a:t>25.02.2013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E240-5655-495A-825E-F4A5BA01D2F3}" type="datetime1">
              <a:rPr lang="ru-RU" smtClean="0"/>
              <a:t>25.02.2013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4B6-71B6-49A2-AB4C-3414F1D16C5C}" type="datetime1">
              <a:rPr lang="ru-RU" smtClean="0"/>
              <a:t>25.02.2013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AF8D-C679-41BC-A63E-0BC4CC3EE10C}" type="datetime1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1A306-CE1D-49D0-B0E8-6668D9B82011}" type="datetime1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0A42F3A-4B31-49E3-ADE4-517E69DE0754}" type="datetime1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26BE43-D38C-4208-9A97-106404B561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Дружба с белкой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64904"/>
            <a:ext cx="3021423" cy="2262798"/>
          </a:xfrm>
        </p:spPr>
      </p:pic>
      <p:sp>
        <p:nvSpPr>
          <p:cNvPr id="6" name="TextBox 5"/>
          <p:cNvSpPr txBox="1"/>
          <p:nvPr/>
        </p:nvSpPr>
        <p:spPr>
          <a:xfrm>
            <a:off x="4572000" y="2564904"/>
            <a:ext cx="38164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Интегрированное занятия по формированию фонетико-фонематической стороны речи у детей старшего дошкольного возраста с тяжелыми нарушениями речи </a:t>
            </a:r>
          </a:p>
          <a:p>
            <a:endParaRPr lang="ru-RU" i="1" dirty="0"/>
          </a:p>
          <a:p>
            <a:r>
              <a:rPr lang="ru-RU" dirty="0" smtClean="0"/>
              <a:t>Учитель-логопед </a:t>
            </a:r>
            <a:r>
              <a:rPr lang="ru-RU" dirty="0" err="1" smtClean="0"/>
              <a:t>Санеева</a:t>
            </a:r>
            <a:r>
              <a:rPr lang="ru-RU" dirty="0" smtClean="0"/>
              <a:t>  Ольга Николаевна</a:t>
            </a:r>
          </a:p>
          <a:p>
            <a:r>
              <a:rPr lang="ru-RU" dirty="0" smtClean="0"/>
              <a:t>МБДОУ д/с №40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1880" y="55892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</a:t>
            </a:r>
            <a:r>
              <a:rPr lang="ru-RU" dirty="0" smtClean="0"/>
              <a:t>ркутск 2012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06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Дима\Desktop\search_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60238"/>
            <a:ext cx="2979353" cy="1993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има\Desktop\search_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89" y="1624132"/>
            <a:ext cx="2301838" cy="2870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Дима\Desktop\search_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34741"/>
            <a:ext cx="2713670" cy="1920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Дима\Desktop\search_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40" y="4221088"/>
            <a:ext cx="2853880" cy="2134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620688"/>
            <a:ext cx="5770739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Лепим угощение для белки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07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а\Desktop\obyknovennaya-bel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157" y="1481417"/>
            <a:ext cx="2508250" cy="200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Дима\Desktop\portret-bel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338" y="2484716"/>
            <a:ext cx="2513299" cy="1667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Дима\Desktop\7100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3463"/>
            <a:ext cx="2293880" cy="1720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 descr="C:\Users\Дима\Desktop\obyknovennaya-bel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5113"/>
            <a:ext cx="2508250" cy="200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C:\Users\Дима\Desktop\search_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85" y="1291523"/>
            <a:ext cx="2200275" cy="1647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626469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Сколько белок смотрит в левую (правую) сторону? Сколько всего белок?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602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Дима\Desktop\36-0-2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3600400" cy="335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4" y="548680"/>
            <a:ext cx="52565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Артикуляция звуков б-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86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187623" y="692696"/>
            <a:ext cx="6432207" cy="92392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и обозначение звуков б-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бь</a:t>
            </a:r>
            <a:endParaRPr lang="ru-RU" sz="1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25844" y="3284984"/>
            <a:ext cx="2736304" cy="2837521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27543" y="3274188"/>
            <a:ext cx="2592288" cy="283752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325" y="1844824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6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Дима\Desktop\Opti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66468"/>
            <a:ext cx="2373205" cy="21377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има\Desktop\i258zuk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381" y="4221088"/>
            <a:ext cx="2396281" cy="17972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Дима\Desktop\0-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2" y="908720"/>
            <a:ext cx="2160241" cy="20702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Дима\Desktop\ite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10" y="4077072"/>
            <a:ext cx="2298668" cy="20802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има\Desktop\search_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89192"/>
            <a:ext cx="2283954" cy="18897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476672"/>
            <a:ext cx="561662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Определи где в слове спрятался звуки Б-</a:t>
            </a:r>
            <a:r>
              <a:rPr lang="ru-RU" dirty="0" err="1" smtClean="0"/>
              <a:t>бь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61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ма\Desktop\search_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268760"/>
            <a:ext cx="3996445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има\Desktop\034-Tru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2" y="3616054"/>
            <a:ext cx="4326955" cy="27652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404664"/>
            <a:ext cx="63367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Работа с многозначными словами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46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има\Desktop\search_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185" y="1340768"/>
            <a:ext cx="2355862" cy="154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има\Desktop\сем бел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80" y="1806839"/>
            <a:ext cx="2286000" cy="340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има\Desktop\бел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80408"/>
            <a:ext cx="3395442" cy="255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260648"/>
            <a:ext cx="635843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Беличья семья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16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има\Desktop\portret-bel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03833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има\Desktop\obyknovennaya-belk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96952"/>
            <a:ext cx="3379204" cy="27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620688"/>
            <a:ext cx="50405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 умеет делать белка?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 зимой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3835209" cy="252028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3734994" cy="2664296"/>
          </a:xfrm>
        </p:spPr>
      </p:pic>
    </p:spTree>
    <p:extLst>
      <p:ext uri="{BB962C8B-B14F-4D97-AF65-F5344CB8AC3E}">
        <p14:creationId xmlns:p14="http://schemas.microsoft.com/office/powerpoint/2010/main" val="26221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211</TotalTime>
  <Words>75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Дружба с белкой</vt:lpstr>
      <vt:lpstr>Презентация PowerPoint</vt:lpstr>
      <vt:lpstr>Презентация PowerPoint</vt:lpstr>
      <vt:lpstr>Характеристика и обозначение звуков б-бь</vt:lpstr>
      <vt:lpstr>Презентация PowerPoint</vt:lpstr>
      <vt:lpstr>Презентация PowerPoint</vt:lpstr>
      <vt:lpstr>Презентация PowerPoint</vt:lpstr>
      <vt:lpstr>Презентация PowerPoint</vt:lpstr>
      <vt:lpstr>Белка зимой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20</cp:revision>
  <dcterms:created xsi:type="dcterms:W3CDTF">2012-12-04T12:09:54Z</dcterms:created>
  <dcterms:modified xsi:type="dcterms:W3CDTF">2013-02-25T05:41:37Z</dcterms:modified>
</cp:coreProperties>
</file>