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6" r:id="rId2"/>
    <p:sldId id="267" r:id="rId3"/>
    <p:sldId id="256" r:id="rId4"/>
    <p:sldId id="275" r:id="rId5"/>
    <p:sldId id="269" r:id="rId6"/>
    <p:sldId id="270" r:id="rId7"/>
    <p:sldId id="271" r:id="rId8"/>
    <p:sldId id="272" r:id="rId9"/>
    <p:sldId id="273" r:id="rId10"/>
    <p:sldId id="276" r:id="rId11"/>
    <p:sldId id="257" r:id="rId12"/>
    <p:sldId id="258" r:id="rId13"/>
    <p:sldId id="260" r:id="rId14"/>
    <p:sldId id="262" r:id="rId15"/>
    <p:sldId id="263" r:id="rId16"/>
    <p:sldId id="26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2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bing.com/images/search?q=%d0%ba%d0%b0%d1%80%d1%82%d0%b8%d0%bd%d0%ba%d0%b0+%d0%b4%d1%80%d1%83%d0%b6%d0%b1%d0%b0&amp;view=detail&amp;id=95CBF75A153235BC9746059B079DDE8EAB1C4869&amp;first=96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hyperlink" Target="http://www.bing.com/images/search?q=%d0%ba%d0%b0%d1%80%d1%82%d0%b8%d0%bd%d0%ba%d0%b0+%d0%b4%d1%80%d1%83%d0%b6%d0%b1%d0%b0&amp;view=detail&amp;id=52BCDBD1E9FC560DAF142E35B495EEA28A1AFDB6&amp;first=1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bing.com/images/search?q=%d0%ba%d0%b0%d1%80%d1%82%d0%b8%d0%bd%d0%ba%d0%b0+%d0%b4%d1%80%d1%83%d0%b6%d0%b1%d0%b0&amp;view=detail&amp;id=8FF6D4916649229E8C9D574540C16560255D0BBD&amp;first=1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www.bing.com/images/search?q=%d0%ba%d0%b0%d1%80%d1%82%d0%b8%d0%bd%d0%ba%d0%b0+%d0%b4%d1%80%d1%83%d0%b6%d0%b1%d0%b0&amp;view=detail&amp;id=2691C6183A55FCF20D51B12DE8B8227FC456452C&amp;first=1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3.jpeg"/><Relationship Id="rId2" Type="http://schemas.openxmlformats.org/officeDocument/2006/relationships/hyperlink" Target="http://www.bing.com/images/search?q=%d0%ba%d0%b0%d1%80%d1%82%d0%b8%d0%bd%d0%ba%d0%b0+%d0%b4%d1%80%d1%83%d0%b6%d0%b1%d0%b0&amp;view=detail&amp;id=B31222249F8AFCFC5349B6207C148B35D484A712&amp;first=64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ing.com/images/search?q=%d0%ba%d0%b0%d1%80%d1%82%d0%b8%d0%bd%d0%ba%d0%b0+%d0%b4%d1%80%d1%83%d0%b6%d0%b1%d0%b0&amp;view=detail&amp;id=19BF69C075A7F366CFD90FD21458A66AA84367C2&amp;first=96" TargetMode="External"/><Relationship Id="rId5" Type="http://schemas.openxmlformats.org/officeDocument/2006/relationships/image" Target="../media/image22.jpeg"/><Relationship Id="rId4" Type="http://schemas.openxmlformats.org/officeDocument/2006/relationships/hyperlink" Target="http://www.bing.com/images/search?q=%d0%ba%d0%b0%d1%80%d1%82%d0%b8%d0%bd%d0%ba%d0%b0+%d0%b4%d1%80%d1%83%d0%b6%d0%b1%d0%b0&amp;view=detail&amp;id=0FF069A68A018FB5CC7C60D272E4A8CBD09E9ADC&amp;first=64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6.jpeg"/><Relationship Id="rId2" Type="http://schemas.openxmlformats.org/officeDocument/2006/relationships/hyperlink" Target="http://www.bing.com/images/search?q=%d0%ba%d0%b0%d1%80%d1%82%d0%b8%d0%bd%d0%ba%d0%b0+%d0%b4%d1%80%d1%83%d0%b6%d0%b1%d0%b0&amp;view=detail&amp;id=AFC859066628B3A9EBB40A855F94090222BEB305&amp;first=127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ing.com/images/search?q=%d0%ba%d0%b0%d1%80%d1%82%d0%b8%d0%bd%d0%ba%d0%b0+%d0%b4%d1%80%d1%83%d0%b6%d0%b1%d0%b0&amp;view=detail&amp;id=457798B88DCE056A4ACD3C5CC7C90B3266A9530F&amp;first=194" TargetMode="External"/><Relationship Id="rId5" Type="http://schemas.openxmlformats.org/officeDocument/2006/relationships/image" Target="../media/image25.jpeg"/><Relationship Id="rId4" Type="http://schemas.openxmlformats.org/officeDocument/2006/relationships/hyperlink" Target="http://www.bing.com/images/search?q=%d0%ba%d0%b0%d1%80%d1%82%d0%b8%d0%bd%d0%ba%d0%b0+%d0%b4%d1%80%d1%83%d0%b6%d0%b1%d0%b0&amp;view=detail&amp;id=5CF65055A234B02DB89D0BFC6BD2E763100258D1&amp;first=160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11.jpeg"/><Relationship Id="rId2" Type="http://schemas.openxmlformats.org/officeDocument/2006/relationships/hyperlink" Target="http://www.bing.com/images/search?q=%d0%ba%d0%b0%d1%80%d1%82%d0%b8%d0%bd%d0%ba%d0%b0+%d0%b4%d1%80%d1%83%d0%b6%d0%b1%d0%b0&amp;view=detail&amp;id=21B735F0BC5C10742A905BF7A3EB29A5233B69DB&amp;first=160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ing.com/images/search?q=%d0%ba%d0%b0%d1%80%d1%82%d0%b8%d0%bd%d0%ba%d0%b0+%d0%b4%d1%80%d1%83%d0%b6%d0%b1%d0%b0&amp;view=detail&amp;id=158741D4891DD98300C13EA0552593D0D166A423&amp;first=194" TargetMode="External"/><Relationship Id="rId5" Type="http://schemas.openxmlformats.org/officeDocument/2006/relationships/image" Target="../media/image28.jpeg"/><Relationship Id="rId4" Type="http://schemas.openxmlformats.org/officeDocument/2006/relationships/hyperlink" Target="http://www.bing.com/images/search?q=%d0%ba%d0%b0%d1%80%d1%82%d0%b8%d0%bd%d0%ba%d0%b0+%d0%b4%d1%80%d1%83%d0%b6%d0%b1%d0%b0&amp;view=detail&amp;id=880AA83E0E58E831B9D60DB546D9A64E55654EC9&amp;first=194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://www.bing.com/images/search?q=%d0%ba%d0%b0%d1%80%d1%82%d0%b8%d0%bd%d0%ba%d0%b0+%d0%b4%d1%80%d1%83%d0%b6%d0%b1%d0%b0&amp;view=detail&amp;id=FFB75EA81052B2B3E523E598BA90349C6302971C&amp;first=228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hyperlink" Target="http://www.bing.com/images/search?q=%d0%ba%d0%b0%d1%80%d1%82%d0%b8%d0%bd%d0%ba%d0%b0+%d0%b4%d1%80%d1%83%d0%b6%d0%b1%d0%b0&amp;view=detail&amp;id=8414C1C85CA559C20BF2C4B1385BAB2B4FF41C9C&amp;first=267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bing.com/images/search?q=%d0%ba%d0%b0%d1%80%d1%82%d0%b8%d0%bd%d0%ba%d0%b0+%d0%b4%d1%80%d1%83%d0%b6%d0%b1%d0%b0&amp;view=detail&amp;id=18697D96BB1FE997D43FB59613B02AC521B8CAA5&amp;first=1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eg"/><Relationship Id="rId4" Type="http://schemas.openxmlformats.org/officeDocument/2006/relationships/hyperlink" Target="http://www.bing.com/images/search?q=%d0%ba%d0%b0%d1%80%d1%82%d0%b8%d0%bd%d0%ba%d0%b0+%d0%b4%d1%80%d1%83%d0%b6%d0%b1%d0%b0&amp;view=detail&amp;id=22255773951509B2EA475188BAF519FBB179402A&amp;first=32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7.jpeg"/><Relationship Id="rId2" Type="http://schemas.openxmlformats.org/officeDocument/2006/relationships/hyperlink" Target="http://www.bing.com/images/search?q=%d0%ba%d0%b0%d1%80%d1%82%d0%b8%d0%bd%d0%ba%d0%b0+%d0%b4%d1%80%d1%83%d0%b6%d0%b1%d0%b0&amp;view=detail&amp;id=52EFC86F63C561786A07A98CB0D0206B68B7E3AE&amp;first=1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bing.com/images/search?q=%d0%ba%d0%b0%d1%80%d1%82%d0%b8%d0%bd%d0%ba%d0%b0+%d0%b4%d1%80%d1%83%d0%b6%d0%b1%d0%b0&amp;view=detail&amp;id=44C657CFD55D3860B24444832C44E3DE5D431907&amp;first=64" TargetMode="External"/><Relationship Id="rId5" Type="http://schemas.openxmlformats.org/officeDocument/2006/relationships/image" Target="../media/image6.jpeg"/><Relationship Id="rId4" Type="http://schemas.openxmlformats.org/officeDocument/2006/relationships/hyperlink" Target="http://www.bing.com/images/search?q=%d0%ba%d0%b0%d1%80%d1%82%d0%b8%d0%bd%d0%ba%d0%b0+%d0%b4%d1%80%d1%83%d0%b6%d0%b1%d0%b0&amp;view=detail&amp;id=4972F7AA374A6B6E7186C6FD29CBC48DE31CC0F4&amp;first=1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bing.com/images/search?q=%d0%ba%d0%b0%d1%80%d1%82%d0%b8%d0%bd%d0%ba%d0%b0+%d0%b4%d1%80%d1%83%d0%b6%d0%b1%d0%b0&amp;view=detail&amp;id=481C0F36B8B809CED0B6B2B4856C4BADF3F32D06&amp;first=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hyperlink" Target="http://www.bing.com/images/search?q=%d0%ba%d0%b0%d1%80%d1%82%d0%b8%d0%bd%d0%ba%d0%b0+%d0%b4%d1%80%d1%83%d0%b6%d0%b1%d0%b0&amp;view=detail&amp;id=CA0AE04E339DD51589F2D0D949E027F1650D507C&amp;first=96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bing.com/images/search?q=%d0%ba%d0%b0%d1%80%d1%82%d0%b8%d0%bd%d0%ba%d0%b0+%d0%b4%d1%80%d1%83%d0%b6%d0%b1%d0%b0&amp;view=detail&amp;id=A0241287C5CDF270C852369A05A85B166B8CBEC5&amp;first=194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hyperlink" Target="http://www.bing.com/images/search?q=%d0%ba%d0%b0%d1%80%d1%82%d0%b8%d0%bd%d0%ba%d0%b0+%d0%b4%d1%80%d1%83%d0%b6%d0%b1%d0%b0&amp;view=detail&amp;id=158741D4891DD98300C13EA0552593D0D166A423&amp;first=194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ing.com/images/search?q=%d0%ba%d0%b0%d1%80%d1%82%d0%b8%d0%bd%d0%ba%d0%b0+%d0%b4%d1%80%d1%83%d0%b6%d0%b1%d0%b0&amp;view=detail&amp;id=B6845FC9D6206F408FB2BD4A2F35EC08093CB192&amp;first=303" TargetMode="External"/><Relationship Id="rId3" Type="http://schemas.openxmlformats.org/officeDocument/2006/relationships/image" Target="../media/image12.jpeg"/><Relationship Id="rId7" Type="http://schemas.openxmlformats.org/officeDocument/2006/relationships/image" Target="../media/image14.jpeg"/><Relationship Id="rId2" Type="http://schemas.openxmlformats.org/officeDocument/2006/relationships/hyperlink" Target="http://www.bing.com/images/search?q=%d0%ba%d0%b0%d1%80%d1%82%d0%b8%d0%bd%d0%ba%d0%b0+%d0%b4%d1%80%d1%83%d0%b6%d0%b1%d0%b0&amp;view=detail&amp;id=618E2A811927AE9FB4FCF20A3DDC93F72ADC497C&amp;first=12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ing.com/images/search?q=%d0%ba%d0%b0%d1%80%d1%82%d0%b8%d0%bd%d0%ba%d0%b0+%d0%b4%d1%80%d1%83%d0%b6%d0%b1%d0%b0&amp;view=detail&amp;id=72BA6C5B47B3B0C46E53FF9A358D7D341812FAD9&amp;first=228" TargetMode="External"/><Relationship Id="rId5" Type="http://schemas.openxmlformats.org/officeDocument/2006/relationships/image" Target="../media/image13.jpeg"/><Relationship Id="rId4" Type="http://schemas.openxmlformats.org/officeDocument/2006/relationships/hyperlink" Target="http://www.bing.com/images/search?q=%d0%ba%d0%b0%d1%80%d1%82%d0%b8%d0%bd%d0%ba%d0%b0+%d0%b4%d1%80%d1%83%d0%b6%d0%b1%d0%b0&amp;view=detail&amp;id=43A6166EC6D67468E54CD5AF4664F44E009AEB2D&amp;first=375" TargetMode="External"/><Relationship Id="rId9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bing.com/images/search?q=%d0%ba%d0%b0%d1%80%d1%82%d0%b8%d0%bd%d0%ba%d0%b0+%d0%b4%d1%80%d1%83%d0%b6%d0%b1%d0%b0&amp;view=detail&amp;id=CDB4FF4C1CB8B6F47005225537AED0967856EEDB&amp;first=96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14290"/>
            <a:ext cx="7772400" cy="1470025"/>
          </a:xfrm>
        </p:spPr>
        <p:txBody>
          <a:bodyPr>
            <a:norm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>
                <a:solidFill>
                  <a:srgbClr val="0070C0"/>
                </a:solidFill>
              </a:rPr>
              <a:t> </a:t>
            </a:r>
            <a:r>
              <a:rPr lang="ru-RU" sz="2400" b="1" dirty="0" smtClean="0">
                <a:solidFill>
                  <a:srgbClr val="0070C0"/>
                </a:solidFill>
              </a:rPr>
              <a:t>«Сделай комплимент» 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5" name="Рисунок 4" descr="http://ts4.mm.bing.net/th?id=I.4977816327423979&amp;pid=1.7&amp;w=231&amp;h=138&amp;c=7&amp;rs=1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928802"/>
            <a:ext cx="4357718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ts3.mm.bing.net/th?id=I.5061263254684426&amp;pid=1.7&amp;w=136&amp;h=145&amp;c=7&amp;rs=1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785926"/>
            <a:ext cx="4429124" cy="542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1" descr="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571480"/>
            <a:ext cx="5076849" cy="6087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ts4.mm.bing.net/th?id=H.5061529578635563&amp;pid=1.7&amp;w=189&amp;h=145&amp;c=7&amp;rs=1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500042"/>
            <a:ext cx="8072493" cy="6072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ts4.mm.bing.net/th?id=H.4964789707736271&amp;pid=1.7&amp;w=121&amp;h=145&amp;c=7&amp;rs=1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9" y="428604"/>
            <a:ext cx="4214841" cy="5786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ts4.mm.bing.net/th?id=I.4930176569246855&amp;pid=1.7&amp;w=211&amp;h=142&amp;c=7&amp;rs=1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3" y="0"/>
            <a:ext cx="4357718" cy="414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ts4.mm.bing.net/th?id=H.4553460746553267&amp;pid=1.7&amp;w=220&amp;h=154&amp;c=7&amp;rs=1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2500306"/>
            <a:ext cx="3929090" cy="435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ts4.mm.bing.net/th?id=I.4654508431704515&amp;pid=1.7&amp;w=225&amp;h=154&amp;c=7&amp;rs=1">
            <a:hlinkClick r:id="rId6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4357694"/>
            <a:ext cx="3857620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ts4.mm.bing.net/th?id=I.4752523876565003&amp;pid=1.7&amp;w=200&amp;h=149&amp;c=7&amp;rs=1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3357562"/>
            <a:ext cx="3857652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ts1.mm.bing.net/th?id=H.4863673336398088&amp;pid=1.7&amp;w=186&amp;h=135&amp;c=7&amp;rs=1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80" y="142852"/>
            <a:ext cx="3429024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ts4.mm.bing.net/th?id=H.4632333495632455&amp;pid=1.7&amp;w=224&amp;h=141&amp;c=7&amp;rs=1">
            <a:hlinkClick r:id="rId6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8596" y="3286124"/>
            <a:ext cx="4429156" cy="3571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ts3.mm.bing.net/th?id=H.4788498489607498&amp;pid=1.7&amp;w=205&amp;h=121&amp;c=7&amp;rs=1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85728"/>
            <a:ext cx="321471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ts3.mm.bing.net/th?id=H.4946600493187666&amp;pid=1.7&amp;w=153&amp;h=150&amp;c=7&amp;rs=1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3571876"/>
            <a:ext cx="350046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ts3.mm.bing.net/th?id=H.4754825948168398&amp;pid=1.7&amp;w=238&amp;h=145&amp;c=7&amp;rs=1">
            <a:hlinkClick r:id="rId6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357686" y="3429000"/>
            <a:ext cx="428628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ts2.mm.bing.net/th?id=H.5008375015211745&amp;pid=1.7&amp;w=203&amp;h=121&amp;c=7&amp;rs=1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214290"/>
            <a:ext cx="442915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ts2.mm.bing.net/th?id=H.4517962835822393&amp;pid=1.7&amp;w=197&amp;h=133&amp;c=7&amp;rs=1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3786190"/>
            <a:ext cx="3929090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</a:rPr>
              <a:t>«</a:t>
            </a:r>
            <a:r>
              <a:rPr lang="ru-RU" b="1" dirty="0" smtClean="0">
                <a:solidFill>
                  <a:srgbClr val="00B0F0"/>
                </a:solidFill>
              </a:rPr>
              <a:t>Главные слова».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А кого выбрали бы вы?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Радость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Удача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Красота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Печаль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Доброта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6" name="Содержимое 5" descr="http://ts3.mm.bing.net/th?id=H.5024485487805858&amp;pid=1.7&amp;w=107&amp;h=140&amp;c=7&amp;rs=1">
            <a:hlinkClick r:id="rId2"/>
          </p:cNvPr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215042" y="2714620"/>
            <a:ext cx="2928958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ts2.mm.bing.net/th?id=I.4853623086318393&amp;pid=1.7&amp;w=166&amp;h=148&amp;c=7&amp;rs=1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28860" y="2786058"/>
            <a:ext cx="3522704" cy="3331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14291"/>
            <a:ext cx="4857784" cy="135732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Движение к взаимопониманию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http://ts4.mm.bing.net/th?id=I.5035759755397155&amp;pid=1.7&amp;w=179&amp;h=141&amp;c=7&amp;rs=1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285860"/>
            <a:ext cx="7143800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ts4.mm.bing.net/th?id=H.4833179076134399&amp;pid=1.7&amp;w=161&amp;h=140&amp;c=7&amp;rs=1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16" y="142852"/>
            <a:ext cx="2071701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ts1.mm.bing.net/th?id=H.4750144461473596&amp;pid=1.7&amp;w=152&amp;h=140&amp;c=7&amp;rs=1">
            <a:hlinkClick r:id="rId6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57884" y="4500570"/>
            <a:ext cx="3090874" cy="2476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b="1" dirty="0" smtClean="0">
                <a:solidFill>
                  <a:srgbClr val="00B050"/>
                </a:solidFill>
              </a:rPr>
              <a:t> </a:t>
            </a:r>
            <a:r>
              <a:rPr lang="ru-RU" b="1" dirty="0" smtClean="0">
                <a:solidFill>
                  <a:srgbClr val="00B050"/>
                </a:solidFill>
              </a:rPr>
              <a:t>«Костюмчик ожиданий».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2928935"/>
            <a:ext cx="764386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/>
              <a:t>. На «футболке» пишутся </a:t>
            </a:r>
            <a:r>
              <a:rPr lang="ru-RU" sz="4800" dirty="0" smtClean="0">
                <a:solidFill>
                  <a:srgbClr val="FF0000"/>
                </a:solidFill>
              </a:rPr>
              <a:t>ожидания, </a:t>
            </a:r>
          </a:p>
          <a:p>
            <a:r>
              <a:rPr lang="ru-RU" sz="4800" dirty="0" smtClean="0"/>
              <a:t>на «брюках»  - </a:t>
            </a:r>
            <a:r>
              <a:rPr lang="ru-RU" sz="4800" dirty="0" smtClean="0">
                <a:solidFill>
                  <a:srgbClr val="FF0000"/>
                </a:solidFill>
              </a:rPr>
              <a:t>страхи</a:t>
            </a:r>
            <a:r>
              <a:rPr lang="ru-RU" sz="4800" dirty="0" smtClean="0"/>
              <a:t> и </a:t>
            </a:r>
            <a:r>
              <a:rPr lang="ru-RU" sz="4800" dirty="0" smtClean="0">
                <a:solidFill>
                  <a:srgbClr val="FF0000"/>
                </a:solidFill>
              </a:rPr>
              <a:t>опасения.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B0F0"/>
                </a:solidFill>
              </a:rPr>
              <a:t/>
            </a:r>
            <a:br>
              <a:rPr lang="ru-RU" sz="3200" dirty="0" smtClean="0">
                <a:solidFill>
                  <a:srgbClr val="00B0F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/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Метод поэтапных открытий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упражнение </a:t>
            </a:r>
            <a:r>
              <a:rPr lang="ru-RU" b="1" dirty="0" smtClean="0">
                <a:solidFill>
                  <a:srgbClr val="00B050"/>
                </a:solidFill>
              </a:rPr>
              <a:t>«Давайте пофантазируем…»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4" name="Рисунок 3" descr="http://ts1.mm.bing.net/th?id=H.4811966223418904&amp;pid=1.7&amp;w=222&amp;h=141&amp;c=7&amp;rs=1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7" y="2928934"/>
            <a:ext cx="4143403" cy="3500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ts1.mm.bing.net/th?id=H.4575773086320252&amp;pid=1.7&amp;w=212&amp;h=123&amp;c=7&amp;rs=1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2928934"/>
            <a:ext cx="4357686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Проработка содержания темы обучающимися 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«Учимся ценить индивидуальность».</a:t>
            </a:r>
            <a:r>
              <a:rPr lang="ru-RU" sz="2400" dirty="0" smtClean="0">
                <a:solidFill>
                  <a:srgbClr val="C00000"/>
                </a:solidFill>
              </a:rPr>
              <a:t/>
            </a:r>
            <a:br>
              <a:rPr lang="ru-RU" sz="2400" dirty="0" smtClean="0">
                <a:solidFill>
                  <a:srgbClr val="C00000"/>
                </a:solidFill>
              </a:rPr>
            </a:b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http://ts3.mm.bing.net/th?id=I.4864768526647602&amp;pid=1.7&amp;w=216&amp;h=143&amp;c=7&amp;rs=1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1142984"/>
            <a:ext cx="4000528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ts3.mm.bing.net/th?id=H.4754825948168398&amp;pid=1.7&amp;w=238&amp;h=145&amp;c=7&amp;rs=1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2571744"/>
            <a:ext cx="4143404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B0F0"/>
                </a:solidFill>
              </a:rPr>
              <a:t>3 этап</a:t>
            </a:r>
            <a:r>
              <a:rPr lang="ru-RU" sz="2800" dirty="0" smtClean="0">
                <a:solidFill>
                  <a:srgbClr val="00B0F0"/>
                </a:solidFill>
              </a:rPr>
              <a:t> упражнение: </a:t>
            </a:r>
            <a:r>
              <a:rPr lang="ru-RU" sz="2800" b="1" dirty="0" smtClean="0">
                <a:solidFill>
                  <a:srgbClr val="C00000"/>
                </a:solidFill>
              </a:rPr>
              <a:t>«Жизнь – театр, у каждого свои роли»</a:t>
            </a:r>
            <a:r>
              <a:rPr lang="ru-RU" sz="2800" dirty="0" smtClean="0">
                <a:solidFill>
                  <a:srgbClr val="C00000"/>
                </a:solidFill>
              </a:rPr>
              <a:t/>
            </a:r>
            <a:br>
              <a:rPr lang="ru-RU" sz="2800" dirty="0" smtClean="0">
                <a:solidFill>
                  <a:srgbClr val="C00000"/>
                </a:solidFill>
              </a:rPr>
            </a:b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http://ts4.mm.bing.net/th?id=H.4684663380247331&amp;pid=1.7&amp;w=233&amp;h=144&amp;c=7&amp;rs=1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785794"/>
            <a:ext cx="307183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ts2.mm.bing.net/th?id=H.4847219288572589&amp;pid=1.7&amp;w=250&amp;h=150&amp;c=7&amp;rs=1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3286124"/>
            <a:ext cx="400052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ts2.mm.bing.net/th?id=H.4550145015218405&amp;pid=1.7&amp;w=112&amp;h=141&amp;c=7&amp;rs=1">
            <a:hlinkClick r:id="rId6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57224" y="3500438"/>
            <a:ext cx="328614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ts3.mm.bing.net/th?id=H.4656398185072334&amp;pid=1.7&amp;w=170&amp;h=137&amp;c=7&amp;rs=1">
            <a:hlinkClick r:id="rId8"/>
          </p:cNvPr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857884" y="642918"/>
            <a:ext cx="271464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>
                <a:solidFill>
                  <a:srgbClr val="C00000"/>
                </a:solidFill>
              </a:rPr>
              <a:t>Разминка 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«</a:t>
            </a:r>
            <a:r>
              <a:rPr lang="ru-RU" b="1" dirty="0" smtClean="0"/>
              <a:t>Хвост дракона».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драконы на велосипедах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214554"/>
            <a:ext cx="6143632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Подведение итогов  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>
                <a:solidFill>
                  <a:srgbClr val="00B050"/>
                </a:solidFill>
              </a:rPr>
              <a:t>  </a:t>
            </a:r>
            <a:r>
              <a:rPr lang="ru-RU" sz="3200" b="1" dirty="0" smtClean="0">
                <a:solidFill>
                  <a:srgbClr val="00B050"/>
                </a:solidFill>
              </a:rPr>
              <a:t>«Техасские объятия»	</a:t>
            </a:r>
            <a:r>
              <a:rPr lang="ru-RU" sz="3200" dirty="0" smtClean="0">
                <a:solidFill>
                  <a:srgbClr val="00B050"/>
                </a:solidFill>
              </a:rPr>
              <a:t/>
            </a:r>
            <a:br>
              <a:rPr lang="ru-RU" sz="3200" dirty="0" smtClean="0">
                <a:solidFill>
                  <a:srgbClr val="00B050"/>
                </a:solidFill>
              </a:rPr>
            </a:br>
            <a:endParaRPr lang="ru-RU" sz="3200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 descr="http://ts2.mm.bing.net/th?id=H.4671684016342461&amp;pid=1.7&amp;w=139&amp;h=139&amp;c=7&amp;rs=1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1285860"/>
            <a:ext cx="8358246" cy="721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245</TotalTime>
  <Words>64</Words>
  <PresentationFormat>Экран (4:3)</PresentationFormat>
  <Paragraphs>20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 «Сделай комплимент» </vt:lpstr>
      <vt:lpstr>«Главные слова».</vt:lpstr>
      <vt:lpstr>Движение к взаимопониманию </vt:lpstr>
      <vt:lpstr>    «Костюмчик ожиданий».</vt:lpstr>
      <vt:lpstr>  Метод поэтапных открытий</vt:lpstr>
      <vt:lpstr>Проработка содержания темы обучающимися    «Учимся ценить индивидуальность». </vt:lpstr>
      <vt:lpstr>3 этап упражнение: «Жизнь – театр, у каждого свои роли» </vt:lpstr>
      <vt:lpstr> Разминка  </vt:lpstr>
      <vt:lpstr>Подведение итогов      «Техасские объятия»  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Движение к взаимопониманию </dc:title>
  <cp:lastModifiedBy>1</cp:lastModifiedBy>
  <cp:revision>22</cp:revision>
  <dcterms:modified xsi:type="dcterms:W3CDTF">2013-01-15T05:02:30Z</dcterms:modified>
</cp:coreProperties>
</file>