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9" r:id="rId2"/>
    <p:sldId id="260" r:id="rId3"/>
    <p:sldId id="261" r:id="rId4"/>
    <p:sldId id="262" r:id="rId5"/>
    <p:sldId id="265" r:id="rId6"/>
    <p:sldId id="266" r:id="rId7"/>
    <p:sldId id="257" r:id="rId8"/>
    <p:sldId id="258" r:id="rId9"/>
    <p:sldId id="263" r:id="rId10"/>
    <p:sldId id="264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FDB9-7362-4C70-823B-0ACCD8D492E9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90F60-504A-445C-B549-749E5FB02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90F60-504A-445C-B549-749E5FB028E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90F60-504A-445C-B549-749E5FB028E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90F60-504A-445C-B549-749E5FB028E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graemirastem.ru/vozrast/do5/poslovitsyi-i-pogovorki-o-sem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ЖИТЬ В МИРЕ                                 С РОДИТЕЛЯМИ?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6248" y="4000504"/>
            <a:ext cx="4357718" cy="1652034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СЧАСТЛИВ ТОТ, КТО СЧАСТЛИВ У СЕБЯ ДОМА.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Пословица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Работу выполнили: воспитатель Адалатова О.В. И коллектив учащихся 8 класса МКС (К) ОУ Купинской специальной (коррекционной) общеобразовательной школы-интерната </a:t>
            </a:r>
            <a:r>
              <a:rPr lang="en-US" dirty="0" smtClean="0">
                <a:solidFill>
                  <a:schemeClr val="tx1"/>
                </a:solidFill>
              </a:rPr>
              <a:t>VIII</a:t>
            </a:r>
            <a:r>
              <a:rPr lang="ru-RU" dirty="0" smtClean="0">
                <a:solidFill>
                  <a:schemeClr val="tx1"/>
                </a:solidFill>
              </a:rPr>
              <a:t> вида.  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Чтобы научиться владеть собой, нужно…</a:t>
            </a:r>
          </a:p>
          <a:p>
            <a:pPr>
              <a:buNone/>
            </a:pPr>
            <a:r>
              <a:rPr lang="ru-RU" sz="2400" i="1" dirty="0" smtClean="0"/>
              <a:t>-     </a:t>
            </a:r>
            <a:r>
              <a:rPr lang="ru-RU" sz="2400" dirty="0" smtClean="0"/>
              <a:t>заниматься самовоспитанием, надо поставить себя на место другого;</a:t>
            </a:r>
          </a:p>
          <a:p>
            <a:pPr>
              <a:buFontTx/>
              <a:buChar char="-"/>
            </a:pPr>
            <a:r>
              <a:rPr lang="ru-RU" sz="2400" dirty="0" smtClean="0"/>
              <a:t>не терять своего достоинства;</a:t>
            </a:r>
          </a:p>
          <a:p>
            <a:pPr>
              <a:buFontTx/>
              <a:buChar char="-"/>
            </a:pPr>
            <a:r>
              <a:rPr lang="ru-RU" sz="2400" dirty="0" smtClean="0"/>
              <a:t>научиться уважать других людей;</a:t>
            </a:r>
          </a:p>
          <a:p>
            <a:pPr>
              <a:buFontTx/>
              <a:buChar char="-"/>
            </a:pPr>
            <a:r>
              <a:rPr lang="ru-RU" sz="2400" dirty="0" smtClean="0"/>
              <a:t>научиться видеть свои недостатки;</a:t>
            </a:r>
          </a:p>
          <a:p>
            <a:pPr>
              <a:buFontTx/>
              <a:buChar char="-"/>
            </a:pPr>
            <a:r>
              <a:rPr lang="ru-RU" sz="2400" dirty="0" smtClean="0"/>
              <a:t>быть строгим к себе и снисходительным к другим.</a:t>
            </a:r>
          </a:p>
          <a:p>
            <a:pPr>
              <a:buFontTx/>
              <a:buChar char="-"/>
            </a:pP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Чтобы найти компромисс, нужно…</a:t>
            </a:r>
          </a:p>
          <a:p>
            <a:pPr>
              <a:buNone/>
            </a:pPr>
            <a:r>
              <a:rPr lang="ru-RU" sz="2400" i="1" dirty="0" smtClean="0"/>
              <a:t>-   </a:t>
            </a:r>
            <a:r>
              <a:rPr lang="ru-RU" sz="2400" dirty="0" smtClean="0"/>
              <a:t>найти такое решение, которое устоит всех;</a:t>
            </a:r>
          </a:p>
          <a:p>
            <a:pPr>
              <a:buNone/>
            </a:pPr>
            <a:r>
              <a:rPr lang="ru-RU" sz="2400" dirty="0" smtClean="0"/>
              <a:t>-  войти в положение другого человека;</a:t>
            </a:r>
          </a:p>
          <a:p>
            <a:pPr>
              <a:buFontTx/>
              <a:buChar char="-"/>
            </a:pPr>
            <a:r>
              <a:rPr lang="ru-RU" sz="2400" dirty="0" smtClean="0"/>
              <a:t>видеть правду другого человека;</a:t>
            </a:r>
          </a:p>
          <a:p>
            <a:pPr>
              <a:buFontTx/>
              <a:buChar char="-"/>
            </a:pPr>
            <a:r>
              <a:rPr lang="ru-RU" sz="2400" dirty="0" smtClean="0"/>
              <a:t>не считать себя выше других;</a:t>
            </a:r>
          </a:p>
          <a:p>
            <a:pPr>
              <a:buFontTx/>
              <a:buChar char="-"/>
            </a:pPr>
            <a:r>
              <a:rPr lang="ru-RU" sz="2400" dirty="0" smtClean="0"/>
              <a:t>уважать чужое мнение.</a:t>
            </a:r>
          </a:p>
          <a:p>
            <a:pPr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2" tooltip="Постоянная сслыка на Пословицы и поговорки о семье"/>
              </a:rPr>
              <a:t>Пословицы и поговорки о семье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гостях хорошо, а дома лучше.</a:t>
            </a:r>
          </a:p>
          <a:p>
            <a:r>
              <a:rPr lang="ru-RU" dirty="0" smtClean="0"/>
              <a:t>В дружной семье даже в холод тепло.</a:t>
            </a:r>
          </a:p>
          <a:p>
            <a:r>
              <a:rPr lang="ru-RU" dirty="0" smtClean="0"/>
              <a:t>В каждой избушке свои погремушки.</a:t>
            </a:r>
          </a:p>
          <a:p>
            <a:r>
              <a:rPr lang="ru-RU" dirty="0" smtClean="0"/>
              <a:t>В недружной семье добра не бывает.</a:t>
            </a:r>
          </a:p>
          <a:p>
            <a:r>
              <a:rPr lang="ru-RU" dirty="0" smtClean="0"/>
              <a:t>В прилежном доме густо, а в ленивом доме пусто.</a:t>
            </a:r>
          </a:p>
          <a:p>
            <a:r>
              <a:rPr lang="ru-RU" dirty="0" smtClean="0"/>
              <a:t>В своей семье всяк сам большой.</a:t>
            </a:r>
          </a:p>
          <a:p>
            <a:r>
              <a:rPr lang="ru-RU" dirty="0" smtClean="0"/>
              <a:t>В своей семье какой расчет?</a:t>
            </a:r>
          </a:p>
          <a:p>
            <a:r>
              <a:rPr lang="ru-RU" dirty="0" smtClean="0"/>
              <a:t>В своем доме и стены помогают.</a:t>
            </a:r>
          </a:p>
          <a:p>
            <a:r>
              <a:rPr lang="ru-RU" dirty="0" smtClean="0"/>
              <a:t>В семье разлад, так и дому не рад.</a:t>
            </a:r>
          </a:p>
          <a:p>
            <a:r>
              <a:rPr lang="ru-RU" dirty="0" smtClean="0"/>
              <a:t>В семье согласно, так идет дело прекрасно.</a:t>
            </a:r>
          </a:p>
          <a:p>
            <a:r>
              <a:rPr lang="ru-RU" dirty="0" smtClean="0"/>
              <a:t>В семье, где нет согласия, добра не бывает.</a:t>
            </a:r>
          </a:p>
          <a:p>
            <a:r>
              <a:rPr lang="ru-RU" dirty="0" smtClean="0"/>
              <a:t>В семью, где лад, счастье дорогу не забывает.</a:t>
            </a:r>
          </a:p>
          <a:p>
            <a:r>
              <a:rPr lang="ru-RU" dirty="0" smtClean="0"/>
              <a:t>Все равны детки - и пареньки, и девки.</a:t>
            </a:r>
          </a:p>
          <a:p>
            <a:r>
              <a:rPr lang="ru-RU" dirty="0" smtClean="0"/>
              <a:t>В родной семье и каша гуще.</a:t>
            </a:r>
          </a:p>
          <a:p>
            <a:r>
              <a:rPr lang="ru-RU" dirty="0" smtClean="0"/>
              <a:t>В хорошей семье хорошие дети растут.</a:t>
            </a: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Везде хорошо, но дома, всё же, лучше.</a:t>
            </a:r>
          </a:p>
          <a:p>
            <a:r>
              <a:rPr lang="ru-RU" dirty="0" smtClean="0"/>
              <a:t>Всякая невеста для своего жениха родится.</a:t>
            </a:r>
          </a:p>
          <a:p>
            <a:r>
              <a:rPr lang="ru-RU" dirty="0" smtClean="0"/>
              <a:t>Вся семья вместе, так и душа на месте.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Умение владеть собой, контролировать свои эмоции и поведение пригодится не только в семье, но и в школе, на работе – везде, где приходится общаться с людьми.</a:t>
            </a:r>
          </a:p>
          <a:p>
            <a:pPr>
              <a:buNone/>
            </a:pPr>
            <a:r>
              <a:rPr lang="ru-RU" dirty="0" smtClean="0"/>
              <a:t>          Чтобы научиться владеть собой, нужно заниматься самовоспитанием, уметь поставить себя на место другого человека.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Подведение итогов.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Какое настроение в конце классного часа? Захотелось сразу после школы сходить за хлебом или вынести мусор?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Примерные ответы детей…</a:t>
            </a:r>
          </a:p>
        </p:txBody>
      </p:sp>
      <p:pic>
        <p:nvPicPr>
          <p:cNvPr id="5" name="Рисунок 4" descr="x_d17ada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643314"/>
            <a:ext cx="4643920" cy="29908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11969758_family_conflic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714752"/>
            <a:ext cx="4357718" cy="28931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  Предлагаемый классный час посвящён обсуждению причин и способов выходов из семейных конфликтов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</a:t>
            </a:r>
            <a:r>
              <a:rPr lang="ru-RU" sz="1600" b="1" dirty="0" smtClean="0"/>
              <a:t>Цели: расширить представление детей о том, что такое конфликт и конфликтная ситуация , дать представление о способах предупреждения конфликтов в семье, побуждать желание овладеть навыками общения и социального взаимодействия, побуждать детей к сотрудничеству.</a:t>
            </a:r>
            <a:endParaRPr lang="ru-RU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План классного часа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en-US" sz="1800" dirty="0" smtClean="0"/>
              <a:t>I.</a:t>
            </a:r>
            <a:r>
              <a:rPr lang="ru-RU" sz="1800" dirty="0" smtClean="0"/>
              <a:t>   Проблемная </a:t>
            </a:r>
            <a:r>
              <a:rPr lang="ru-RU" sz="1800" dirty="0" smtClean="0"/>
              <a:t>ситуация « На приёме у психолога»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II.</a:t>
            </a:r>
            <a:r>
              <a:rPr lang="ru-RU" sz="1800" dirty="0" smtClean="0"/>
              <a:t>   Интерактивная </a:t>
            </a:r>
            <a:r>
              <a:rPr lang="ru-RU" sz="1800" dirty="0" smtClean="0"/>
              <a:t>беседа.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II.</a:t>
            </a:r>
            <a:r>
              <a:rPr lang="ru-RU" sz="1800" dirty="0" smtClean="0"/>
              <a:t>   Информационная </a:t>
            </a:r>
            <a:r>
              <a:rPr lang="ru-RU" sz="1800" dirty="0" smtClean="0"/>
              <a:t>минутка «Способы выхода из конфликта»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III.</a:t>
            </a:r>
            <a:r>
              <a:rPr lang="ru-RU" sz="1800" dirty="0" smtClean="0"/>
              <a:t>   Незаконченное предложение по теме «Секрет счастливой семьи».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IV.</a:t>
            </a:r>
            <a:r>
              <a:rPr lang="ru-RU" sz="1800" dirty="0" smtClean="0"/>
              <a:t>  Заключительное слово.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V.</a:t>
            </a:r>
            <a:r>
              <a:rPr lang="ru-RU" sz="1800" dirty="0" smtClean="0"/>
              <a:t> Подведение итогов.</a:t>
            </a:r>
            <a:endParaRPr lang="en-US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Проблемная ситуация « На приёме у психолога»</a:t>
            </a:r>
            <a:endParaRPr lang="ru-RU" dirty="0"/>
          </a:p>
        </p:txBody>
      </p:sp>
      <p:pic>
        <p:nvPicPr>
          <p:cNvPr id="4" name="Содержимое 3" descr="психоло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428868"/>
            <a:ext cx="5286412" cy="38004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ЧТО ТАКОЕ КОНФЛИКТ? КАК ВЫ ПОНИМАЕТЕ ЭТО СЛОВО?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КАКОВА ПРИЧИНА КОНФЛИКТА?  ИЗ- ЗА ЧЕГО  ВСПОМИНАЕТСЯ СТОЛЬКО ОБИД?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Примерные ответы детей:</a:t>
            </a:r>
          </a:p>
          <a:p>
            <a:pPr>
              <a:buFontTx/>
              <a:buChar char="-"/>
            </a:pPr>
            <a:r>
              <a:rPr lang="ru-RU" dirty="0" smtClean="0"/>
              <a:t>Трудный возраст дочери.</a:t>
            </a:r>
          </a:p>
          <a:p>
            <a:pPr>
              <a:buFontTx/>
              <a:buChar char="-"/>
            </a:pPr>
            <a:r>
              <a:rPr lang="ru-RU" dirty="0" smtClean="0"/>
              <a:t>Невоспитанность, упрямство, плохой характер дочери.</a:t>
            </a:r>
          </a:p>
          <a:p>
            <a:r>
              <a:rPr lang="ru-RU" dirty="0" smtClean="0"/>
              <a:t>Успеваемость, учёба.</a:t>
            </a:r>
          </a:p>
          <a:p>
            <a:r>
              <a:rPr lang="ru-RU" dirty="0" smtClean="0"/>
              <a:t>Лень, неаккуратность.</a:t>
            </a:r>
          </a:p>
          <a:p>
            <a:r>
              <a:rPr lang="ru-RU" dirty="0" smtClean="0"/>
              <a:t>Придирчивость родителей.</a:t>
            </a:r>
          </a:p>
          <a:p>
            <a:r>
              <a:rPr lang="ru-RU" dirty="0" smtClean="0"/>
              <a:t>Родители считают её ребёнком, а она уже взрослый человек.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Примерные ответы детей: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Почему чаще всего случаются конфликты?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Не помогал по дому.</a:t>
            </a:r>
          </a:p>
          <a:p>
            <a:r>
              <a:rPr lang="ru-RU" dirty="0" smtClean="0"/>
              <a:t>Учёба, поведение.</a:t>
            </a:r>
          </a:p>
          <a:p>
            <a:r>
              <a:rPr lang="ru-RU" dirty="0" smtClean="0"/>
              <a:t>Поздно приходил домой.</a:t>
            </a:r>
          </a:p>
          <a:p>
            <a:r>
              <a:rPr lang="ru-RU" dirty="0" smtClean="0"/>
              <a:t>Вредные привычки                  ( курение).</a:t>
            </a:r>
          </a:p>
          <a:p>
            <a:r>
              <a:rPr lang="ru-RU" dirty="0" smtClean="0"/>
              <a:t>Из-за моей компании.</a:t>
            </a:r>
          </a:p>
          <a:p>
            <a:r>
              <a:rPr lang="ru-RU" dirty="0" smtClean="0"/>
              <a:t>Внешний вид (причёска, одежда).</a:t>
            </a:r>
          </a:p>
          <a:p>
            <a:r>
              <a:rPr lang="ru-RU" dirty="0" smtClean="0"/>
              <a:t>Плохой характер родителей.</a:t>
            </a:r>
          </a:p>
          <a:p>
            <a:r>
              <a:rPr lang="ru-RU" dirty="0" smtClean="0"/>
              <a:t>Из-за денег, покупки вещей.</a:t>
            </a:r>
          </a:p>
          <a:p>
            <a:pPr>
              <a:buNone/>
            </a:pPr>
            <a:r>
              <a:rPr lang="ru-RU" dirty="0" smtClean="0"/>
              <a:t> И т.д.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ЗНАЧИТ, ПО-ВАШЕМУ, БЫТЬ ВЗРОСЛЫМ ЧЕЛОВЕКОМ?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Примерные ответы детей:</a:t>
            </a:r>
            <a:endParaRPr lang="ru-RU" sz="2400" dirty="0" smtClean="0"/>
          </a:p>
          <a:p>
            <a:r>
              <a:rPr lang="ru-RU" dirty="0" smtClean="0"/>
              <a:t>- Быть самостоятельным, работать.</a:t>
            </a:r>
          </a:p>
          <a:p>
            <a:r>
              <a:rPr lang="ru-RU" dirty="0" smtClean="0"/>
              <a:t>Делать что тебе захочется.</a:t>
            </a:r>
          </a:p>
          <a:p>
            <a:r>
              <a:rPr lang="ru-RU" dirty="0" smtClean="0"/>
              <a:t>Делать не то, что захочешь, а то, что должен.</a:t>
            </a:r>
          </a:p>
          <a:p>
            <a:r>
              <a:rPr lang="ru-RU" dirty="0" smtClean="0"/>
              <a:t>Иметь много обязанностей.</a:t>
            </a:r>
          </a:p>
          <a:p>
            <a:r>
              <a:rPr lang="ru-RU" dirty="0" smtClean="0"/>
              <a:t>Жить по правилам, выполнять все законы.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«Способы выхода из конфликта»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А) </a:t>
            </a:r>
            <a:r>
              <a:rPr lang="ru-RU" sz="2400" b="1" dirty="0" smtClean="0"/>
              <a:t>соревнование </a:t>
            </a:r>
            <a:r>
              <a:rPr lang="ru-RU" sz="2400" dirty="0" smtClean="0"/>
              <a:t>(соперничество), наиболее часто используемый способ поведения в конфликтах, когда хотя добиться своего в ущерб другому;</a:t>
            </a:r>
          </a:p>
          <a:p>
            <a:pPr>
              <a:buNone/>
            </a:pPr>
            <a:r>
              <a:rPr lang="ru-RU" sz="2400" dirty="0" smtClean="0"/>
              <a:t>Б</a:t>
            </a:r>
            <a:r>
              <a:rPr lang="ru-RU" sz="2400" b="1" dirty="0" smtClean="0"/>
              <a:t>) приспособление </a:t>
            </a:r>
            <a:r>
              <a:rPr lang="ru-RU" sz="2400" dirty="0" smtClean="0"/>
              <a:t>– принесение в жертву собственных интересов ради другого;</a:t>
            </a:r>
          </a:p>
          <a:p>
            <a:pPr>
              <a:buNone/>
            </a:pPr>
            <a:r>
              <a:rPr lang="ru-RU" sz="2400" dirty="0" smtClean="0"/>
              <a:t>В) </a:t>
            </a:r>
            <a:r>
              <a:rPr lang="ru-RU" sz="2400" b="1" dirty="0" smtClean="0"/>
              <a:t>компромисс</a:t>
            </a:r>
            <a:r>
              <a:rPr lang="ru-RU" sz="2400" dirty="0" smtClean="0"/>
              <a:t> как соглашение между участниками конфликта, достигнутое путём взаимных уступок;</a:t>
            </a:r>
          </a:p>
          <a:p>
            <a:pPr>
              <a:buNone/>
            </a:pPr>
            <a:r>
              <a:rPr lang="ru-RU" sz="2400" dirty="0" smtClean="0"/>
              <a:t>Г</a:t>
            </a:r>
            <a:r>
              <a:rPr lang="ru-RU" sz="2400" b="1" dirty="0" smtClean="0"/>
              <a:t>)   уход от конфликта </a:t>
            </a:r>
            <a:r>
              <a:rPr lang="ru-RU" sz="2400" dirty="0" smtClean="0"/>
              <a:t>( уклонение);</a:t>
            </a:r>
          </a:p>
          <a:p>
            <a:pPr>
              <a:buNone/>
            </a:pPr>
            <a:r>
              <a:rPr lang="ru-RU" sz="2400" dirty="0" smtClean="0"/>
              <a:t>Д)</a:t>
            </a:r>
            <a:r>
              <a:rPr lang="ru-RU" sz="2400" b="1" dirty="0" smtClean="0"/>
              <a:t> сотрудничество</a:t>
            </a:r>
            <a:r>
              <a:rPr lang="ru-RU" sz="2400" dirty="0" smtClean="0"/>
              <a:t>, когда участники приходят к решению, которое устраивает обе стороны.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УМЕНИЕ ВЛАДЕТЬ СОБОЙ – ЭТО…</a:t>
            </a:r>
          </a:p>
          <a:p>
            <a:pPr>
              <a:buNone/>
            </a:pPr>
            <a:r>
              <a:rPr lang="ru-RU" sz="2400" dirty="0" smtClean="0"/>
              <a:t>-     контролировать своё поведение;</a:t>
            </a:r>
          </a:p>
          <a:p>
            <a:pPr>
              <a:buFontTx/>
              <a:buChar char="-"/>
            </a:pPr>
            <a:r>
              <a:rPr lang="ru-RU" sz="2400" dirty="0" smtClean="0"/>
              <a:t> не позволять себе кричать, выражаться нецензурно;</a:t>
            </a:r>
          </a:p>
          <a:p>
            <a:pPr>
              <a:buFontTx/>
              <a:buChar char="-"/>
            </a:pPr>
            <a:r>
              <a:rPr lang="ru-RU" sz="2400" dirty="0" smtClean="0"/>
              <a:t> не позволять себе грубости, хамства;</a:t>
            </a:r>
          </a:p>
          <a:p>
            <a:pPr>
              <a:buFontTx/>
              <a:buChar char="-"/>
            </a:pPr>
            <a:r>
              <a:rPr lang="ru-RU" sz="2400" dirty="0" smtClean="0"/>
              <a:t> не только с чужими людьми, но и в семье быть  спокойным, воспитанным;</a:t>
            </a:r>
          </a:p>
          <a:p>
            <a:pPr>
              <a:buFontTx/>
              <a:buChar char="-"/>
            </a:pPr>
            <a:r>
              <a:rPr lang="ru-RU" sz="2400" dirty="0" smtClean="0"/>
              <a:t> держать себя в руках.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137</TotalTime>
  <Words>731</Words>
  <PresentationFormat>Экран (4:3)</PresentationFormat>
  <Paragraphs>98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КАК ЖИТЬ В МИРЕ                                 С РОДИТЕЛЯМИ?</vt:lpstr>
      <vt:lpstr>Слайд 2</vt:lpstr>
      <vt:lpstr>Слайд 3</vt:lpstr>
      <vt:lpstr>  Проблемная ситуация « На приёме у психолога»</vt:lpstr>
      <vt:lpstr>Слайд 5</vt:lpstr>
      <vt:lpstr>Слайд 6</vt:lpstr>
      <vt:lpstr>Слайд 7</vt:lpstr>
      <vt:lpstr>«Способы выхода из конфликта»</vt:lpstr>
      <vt:lpstr>Слайд 9</vt:lpstr>
      <vt:lpstr>Слайд 10</vt:lpstr>
      <vt:lpstr>Слайд 11</vt:lpstr>
      <vt:lpstr> Пословицы и поговорки о семье </vt:lpstr>
      <vt:lpstr>                     Вывод:</vt:lpstr>
      <vt:lpstr>  Подведение итогов.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2012-08-27T22:45:27Z</dcterms:modified>
</cp:coreProperties>
</file>