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6" r:id="rId6"/>
    <p:sldId id="259" r:id="rId7"/>
    <p:sldId id="265" r:id="rId8"/>
    <p:sldId id="260" r:id="rId9"/>
    <p:sldId id="264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Documents and Settings\Ольга\Рабочий стол\rast10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0"/>
            <a:ext cx="2466975" cy="7620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332037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0010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071546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9C53D-F982-4D1F-AEFD-8FF4C521C7DC}" type="datetimeFigureOut">
              <a:rPr lang="ru-RU" smtClean="0"/>
              <a:pPr/>
              <a:t>21.03.2013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9EBB9-F7DF-4F36-84AC-9AEB9F0444A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8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2960370"/>
          </a:xfrm>
          <a:prstGeom prst="rect">
            <a:avLst/>
          </a:prstGeom>
          <a:noFill/>
        </p:spPr>
      </p:pic>
      <p:pic>
        <p:nvPicPr>
          <p:cNvPr id="30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2928934"/>
            <a:ext cx="9144000" cy="2960370"/>
          </a:xfrm>
          <a:prstGeom prst="rect">
            <a:avLst/>
          </a:prstGeom>
          <a:noFill/>
        </p:spPr>
      </p:pic>
      <p:pic>
        <p:nvPicPr>
          <p:cNvPr id="31" name="Picture 4" descr="C:\Documents and Settings\Ольга\Рабочий стол\rast3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5857892"/>
            <a:ext cx="9144000" cy="2960370"/>
          </a:xfrm>
          <a:prstGeom prst="rect">
            <a:avLst/>
          </a:prstGeom>
          <a:noFill/>
        </p:spPr>
      </p:pic>
      <p:pic>
        <p:nvPicPr>
          <p:cNvPr id="1029" name="Picture 5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28662" y="0"/>
            <a:ext cx="2466975" cy="7620000"/>
          </a:xfrm>
          <a:prstGeom prst="rect">
            <a:avLst/>
          </a:prstGeom>
          <a:noFill/>
        </p:spPr>
      </p:pic>
      <p:pic>
        <p:nvPicPr>
          <p:cNvPr id="1030" name="Picture 6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357554" y="0"/>
            <a:ext cx="2466975" cy="7620000"/>
          </a:xfrm>
          <a:prstGeom prst="rect">
            <a:avLst/>
          </a:prstGeom>
          <a:noFill/>
        </p:spPr>
      </p:pic>
      <p:pic>
        <p:nvPicPr>
          <p:cNvPr id="1031" name="Picture 7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786446" y="0"/>
            <a:ext cx="2466975" cy="7620000"/>
          </a:xfrm>
          <a:prstGeom prst="rect">
            <a:avLst/>
          </a:prstGeom>
          <a:noFill/>
        </p:spPr>
      </p:pic>
      <p:pic>
        <p:nvPicPr>
          <p:cNvPr id="1032" name="Picture 8" descr="C:\Documents and Settings\Ольга\Рабочий стол\rast100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8215338" y="0"/>
            <a:ext cx="2466975" cy="7620000"/>
          </a:xfrm>
          <a:prstGeom prst="rect">
            <a:avLst/>
          </a:prstGeom>
          <a:noFill/>
        </p:spPr>
      </p:pic>
      <p:pic>
        <p:nvPicPr>
          <p:cNvPr id="1033" name="Picture 9" descr="C:\Documents and Settings\Ольга\Рабочий стол\ugol28.gif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-500098" y="-571528"/>
            <a:ext cx="3429024" cy="3214710"/>
          </a:xfrm>
          <a:prstGeom prst="rect">
            <a:avLst/>
          </a:prstGeom>
          <a:noFill/>
        </p:spPr>
      </p:pic>
      <p:pic>
        <p:nvPicPr>
          <p:cNvPr id="1034" name="Picture 10" descr="C:\Documents and Settings\Ольга\Рабочий стол\ugol28.gi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572379" y="5286379"/>
            <a:ext cx="1571621" cy="1571621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11\Desktop\&#1050;&#1086;&#1085;&#1082;&#1091;&#1088;&#1089;%20&#1040;&#1075;&#1072;&#1096;&#1080;&#1085;&#1086;&#1081;\Richard%20Clayderman%20-%20&#1051;&#1091;&#1085;&#1085;&#1072;&#1103;%20&#1057;&#1086;&#1085;&#1072;&#1090;&#1072;%20%20(audiopoisk.com).mp3" TargetMode="Externa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altairegion22.ru/upload/import_images/gallery/general/640.tereshkova1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rezentacii.com/" TargetMode="External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hyperlink" Target="http://www.rus-biography.ru/downloadsImage/image-oLJgb6-russia-biography.jpg" TargetMode="External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29264"/>
            <a:ext cx="8101042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2012-2013 </a:t>
            </a:r>
            <a:r>
              <a:rPr lang="ru-RU" dirty="0" err="1" smtClean="0"/>
              <a:t>уч.год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000108"/>
            <a:ext cx="6429420" cy="4714908"/>
          </a:xfrm>
        </p:spPr>
        <p:txBody>
          <a:bodyPr>
            <a:normAutofit fontScale="62500" lnSpcReduction="20000"/>
          </a:bodyPr>
          <a:lstStyle/>
          <a:p>
            <a:r>
              <a:rPr lang="ru-RU" sz="5700" b="1" dirty="0" smtClean="0">
                <a:solidFill>
                  <a:schemeClr val="accent6">
                    <a:lumMod val="50000"/>
                  </a:schemeClr>
                </a:solidFill>
              </a:rPr>
              <a:t>Районный конкурс</a:t>
            </a:r>
          </a:p>
          <a:p>
            <a:r>
              <a:rPr lang="ru-RU" sz="5700" b="1" dirty="0" smtClean="0">
                <a:solidFill>
                  <a:schemeClr val="accent6">
                    <a:lumMod val="50000"/>
                  </a:schemeClr>
                </a:solidFill>
              </a:rPr>
              <a:t> «Памяти М.К.Агашиной»</a:t>
            </a:r>
          </a:p>
          <a:p>
            <a:endParaRPr lang="ru-RU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4500" b="1" dirty="0" smtClean="0">
                <a:solidFill>
                  <a:schemeClr val="accent6">
                    <a:lumMod val="75000"/>
                  </a:schemeClr>
                </a:solidFill>
              </a:rPr>
              <a:t>«Это  ты, моя Родина, Вера, и  Правда, и Сила!»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4400" dirty="0" smtClean="0">
                <a:solidFill>
                  <a:srgbClr val="C00000"/>
                </a:solidFill>
              </a:rPr>
              <a:t>Стихотворение 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читает ученик 7 класса</a:t>
            </a:r>
          </a:p>
          <a:p>
            <a:r>
              <a:rPr lang="ru-RU" sz="4400" dirty="0" smtClean="0">
                <a:solidFill>
                  <a:srgbClr val="C00000"/>
                </a:solidFill>
              </a:rPr>
              <a:t> МБОУ «</a:t>
            </a:r>
            <a:r>
              <a:rPr lang="ru-RU" sz="4400" dirty="0" err="1" smtClean="0">
                <a:solidFill>
                  <a:srgbClr val="C00000"/>
                </a:solidFill>
              </a:rPr>
              <a:t>Самофаловская</a:t>
            </a:r>
            <a:r>
              <a:rPr lang="ru-RU" sz="4400" dirty="0" smtClean="0">
                <a:solidFill>
                  <a:srgbClr val="C00000"/>
                </a:solidFill>
              </a:rPr>
              <a:t> </a:t>
            </a:r>
            <a:r>
              <a:rPr lang="ru-RU" sz="4400" dirty="0" err="1" smtClean="0">
                <a:solidFill>
                  <a:srgbClr val="C00000"/>
                </a:solidFill>
              </a:rPr>
              <a:t>сош</a:t>
            </a:r>
            <a:r>
              <a:rPr lang="ru-RU" sz="4400" dirty="0" smtClean="0">
                <a:solidFill>
                  <a:srgbClr val="C00000"/>
                </a:solidFill>
              </a:rPr>
              <a:t>»</a:t>
            </a:r>
          </a:p>
          <a:p>
            <a:r>
              <a:rPr lang="ru-RU" sz="5200" b="1" dirty="0" smtClean="0">
                <a:solidFill>
                  <a:srgbClr val="C00000"/>
                </a:solidFill>
              </a:rPr>
              <a:t>Лаптев Богдан</a:t>
            </a:r>
            <a:endParaRPr lang="ru-RU" sz="52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im5-tub-ru.yandex.net/i?id=100331692-52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2000240"/>
            <a:ext cx="2357422" cy="3214710"/>
          </a:xfrm>
          <a:prstGeom prst="rect">
            <a:avLst/>
          </a:prstGeom>
          <a:noFill/>
        </p:spPr>
      </p:pic>
      <p:pic>
        <p:nvPicPr>
          <p:cNvPr id="5" name="Richard Clayderman - Лунная Соната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0072726" y="107154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85794"/>
            <a:ext cx="145891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111\Desktop\Конкурс Агашиной\i 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714356"/>
            <a:ext cx="9787006" cy="6500858"/>
          </a:xfrm>
          <a:prstGeom prst="rect">
            <a:avLst/>
          </a:prstGeom>
          <a:noFill/>
        </p:spPr>
      </p:pic>
      <p:pic>
        <p:nvPicPr>
          <p:cNvPr id="6" name="Picture 4" descr="C:\Users\111\Desktop\Конкурс Агашиной\1000 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2285968"/>
            <a:ext cx="3385365" cy="4572032"/>
          </a:xfrm>
          <a:prstGeom prst="rect">
            <a:avLst/>
          </a:prstGeom>
          <a:noFill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114800"/>
            <a:ext cx="4214842" cy="310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 rot="21029007">
            <a:off x="426424" y="2067450"/>
            <a:ext cx="7821722" cy="2336821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50 лет назад первая женщина-космонавт покорила космос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3" y="857232"/>
            <a:ext cx="157163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Картинка 15 из 127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714620"/>
            <a:ext cx="3500442" cy="471490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85918" y="857233"/>
            <a:ext cx="6786610" cy="121444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Маргарита Агашина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8415374" cy="492919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Cambria" pitchFamily="18" charset="0"/>
              </a:rPr>
              <a:t>Валентине Терешковой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8" name="Picture 4" descr="http://im3-tub-ru.yandex.net/i?id=367570659-0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38" y="2714620"/>
            <a:ext cx="3571900" cy="4643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 rot="20517488">
            <a:off x="711277" y="2324275"/>
            <a:ext cx="6123014" cy="1627111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Именами пташек легкокрылых</a:t>
            </a:r>
            <a:br>
              <a:rPr lang="ru-RU" sz="3600" b="1" i="1" dirty="0" smtClean="0">
                <a:solidFill>
                  <a:schemeClr val="bg1"/>
                </a:solidFill>
              </a:rPr>
            </a:br>
            <a:r>
              <a:rPr lang="ru-RU" sz="3600" b="1" i="1" dirty="0" smtClean="0">
                <a:solidFill>
                  <a:schemeClr val="bg1"/>
                </a:solidFill>
              </a:rPr>
              <a:t>Величали женщин на Руси…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pic>
        <p:nvPicPr>
          <p:cNvPr id="6150" name="Picture 6" descr="http://im4-tub-ru.yandex.net/i?id=41152779-1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785794"/>
            <a:ext cx="1714512" cy="1928826"/>
          </a:xfrm>
          <a:prstGeom prst="rect">
            <a:avLst/>
          </a:prstGeom>
          <a:noFill/>
        </p:spPr>
      </p:pic>
      <p:pic>
        <p:nvPicPr>
          <p:cNvPr id="6154" name="Picture 10" descr="http://im8-tub-ru.yandex.net/i?id=79666576-13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214818"/>
            <a:ext cx="3143272" cy="2071702"/>
          </a:xfrm>
          <a:prstGeom prst="rect">
            <a:avLst/>
          </a:prstGeom>
          <a:noFill/>
        </p:spPr>
      </p:pic>
      <p:pic>
        <p:nvPicPr>
          <p:cNvPr id="6156" name="Picture 12" descr="http://im7-tub-ru.yandex.net/i?id=95817294-51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4786322"/>
            <a:ext cx="2000264" cy="2357430"/>
          </a:xfrm>
          <a:prstGeom prst="rect">
            <a:avLst/>
          </a:prstGeom>
          <a:noFill/>
        </p:spPr>
      </p:pic>
      <p:pic>
        <p:nvPicPr>
          <p:cNvPr id="6158" name="Picture 14" descr="http://im5-tub-ru.yandex.net/i?id=368643191-22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143248"/>
            <a:ext cx="2928926" cy="2214578"/>
          </a:xfrm>
          <a:prstGeom prst="rect">
            <a:avLst/>
          </a:prstGeom>
          <a:noFill/>
        </p:spPr>
      </p:pic>
      <p:pic>
        <p:nvPicPr>
          <p:cNvPr id="6160" name="Picture 16" descr="http://im4-tub-ru.yandex.net/i?id=234913055-23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16" y="785794"/>
            <a:ext cx="1928826" cy="2286016"/>
          </a:xfrm>
          <a:prstGeom prst="rect">
            <a:avLst/>
          </a:prstGeom>
          <a:noFill/>
        </p:spPr>
      </p:pic>
      <p:pic>
        <p:nvPicPr>
          <p:cNvPr id="6162" name="Picture 18" descr="http://im4-tub-ru.yandex.net/i?id=182000641-39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5429264"/>
            <a:ext cx="1533529" cy="20717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5-tub-ru.yandex.net/i?id=73474352-01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857232"/>
            <a:ext cx="3071834" cy="2500330"/>
          </a:xfrm>
          <a:prstGeom prst="rect">
            <a:avLst/>
          </a:prstGeom>
          <a:noFill/>
        </p:spPr>
      </p:pic>
      <p:pic>
        <p:nvPicPr>
          <p:cNvPr id="19460" name="Picture 4" descr="http://im8-tub-ru.yandex.net/i?id=256803843-6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857232"/>
            <a:ext cx="1571636" cy="2428892"/>
          </a:xfrm>
          <a:prstGeom prst="rect">
            <a:avLst/>
          </a:prstGeom>
          <a:noFill/>
        </p:spPr>
      </p:pic>
      <p:pic>
        <p:nvPicPr>
          <p:cNvPr id="19462" name="Picture 6" descr="http://im3-tub-ru.yandex.net/i?id=114503090-49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487075">
            <a:off x="638768" y="3942312"/>
            <a:ext cx="3365870" cy="2688151"/>
          </a:xfrm>
          <a:prstGeom prst="rect">
            <a:avLst/>
          </a:prstGeom>
          <a:noFill/>
        </p:spPr>
      </p:pic>
      <p:pic>
        <p:nvPicPr>
          <p:cNvPr id="19464" name="Picture 8" descr="http://im4-tub-ru.yandex.net/i?id=203666216-25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498182">
            <a:off x="4352129" y="4004113"/>
            <a:ext cx="3704529" cy="2643079"/>
          </a:xfrm>
          <a:prstGeom prst="rect">
            <a:avLst/>
          </a:prstGeom>
          <a:noFill/>
        </p:spPr>
      </p:pic>
      <p:pic>
        <p:nvPicPr>
          <p:cNvPr id="19466" name="Picture 10" descr="http://im3-tub-ru.yandex.net/i?id=418166457-28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1428736"/>
            <a:ext cx="2714644" cy="2000264"/>
          </a:xfrm>
          <a:prstGeom prst="rect">
            <a:avLst/>
          </a:prstGeom>
          <a:noFill/>
        </p:spPr>
      </p:pic>
      <p:pic>
        <p:nvPicPr>
          <p:cNvPr id="1026" name="Picture 2" descr="C:\Users\111\Downloads\lenta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5400000">
            <a:off x="6357951" y="2643181"/>
            <a:ext cx="4429154" cy="8572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C:\Users\111\Downloads\i 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857232"/>
            <a:ext cx="1643106" cy="2071702"/>
          </a:xfrm>
          <a:prstGeom prst="rect">
            <a:avLst/>
          </a:prstGeom>
          <a:noFill/>
        </p:spPr>
      </p:pic>
      <p:pic>
        <p:nvPicPr>
          <p:cNvPr id="3074" name="Picture 2" descr="C:\Users\111\Desktop\Конкурс Агашиной\i л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857232"/>
            <a:ext cx="9715568" cy="6357982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20623682">
            <a:off x="1040330" y="2210945"/>
            <a:ext cx="6891168" cy="1768897"/>
          </a:xfrm>
        </p:spPr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Был их путь нелегок и </a:t>
            </a:r>
            <a:r>
              <a:rPr lang="ru-RU" b="1" i="1" dirty="0" err="1" smtClean="0">
                <a:solidFill>
                  <a:srgbClr val="0070C0"/>
                </a:solidFill>
              </a:rPr>
              <a:t>некраток</a:t>
            </a:r>
            <a:r>
              <a:rPr lang="ru-RU" b="1" i="1" dirty="0" smtClean="0">
                <a:solidFill>
                  <a:srgbClr val="0070C0"/>
                </a:solidFill>
              </a:rPr>
              <a:t>…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9850479" cy="43085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111\Desktop\Конкурс Агашиной\i 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857232"/>
            <a:ext cx="2857520" cy="1714512"/>
          </a:xfrm>
          <a:prstGeom prst="rect">
            <a:avLst/>
          </a:prstGeom>
          <a:noFill/>
        </p:spPr>
      </p:pic>
      <p:pic>
        <p:nvPicPr>
          <p:cNvPr id="3076" name="Picture 4" descr="C:\Users\111\Downloads\i т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661103">
            <a:off x="1483843" y="4185147"/>
            <a:ext cx="3568156" cy="2488072"/>
          </a:xfrm>
          <a:prstGeom prst="rect">
            <a:avLst/>
          </a:prstGeom>
          <a:noFill/>
        </p:spPr>
      </p:pic>
      <p:pic>
        <p:nvPicPr>
          <p:cNvPr id="3078" name="Picture 6" descr="C:\Users\111\Downloads\iб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673744">
            <a:off x="5416297" y="4130120"/>
            <a:ext cx="3483656" cy="23058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0-tub-ru.yandex.net/i?id=170736162-36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255213">
            <a:off x="895120" y="878453"/>
            <a:ext cx="3413401" cy="2374142"/>
          </a:xfrm>
          <a:prstGeom prst="rect">
            <a:avLst/>
          </a:prstGeom>
          <a:noFill/>
        </p:spPr>
      </p:pic>
      <p:pic>
        <p:nvPicPr>
          <p:cNvPr id="17412" name="Picture 4" descr="http://im6-tub-ru.yandex.net/i?id=290480760-7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18423">
            <a:off x="6262558" y="1183503"/>
            <a:ext cx="3336873" cy="2542546"/>
          </a:xfrm>
          <a:prstGeom prst="rect">
            <a:avLst/>
          </a:prstGeom>
          <a:noFill/>
        </p:spPr>
      </p:pic>
      <p:pic>
        <p:nvPicPr>
          <p:cNvPr id="17416" name="Picture 8" descr="http://im8-tub-ru.yandex.net/i?id=55728132-5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336561">
            <a:off x="4345512" y="4833035"/>
            <a:ext cx="3175112" cy="2112951"/>
          </a:xfrm>
          <a:prstGeom prst="rect">
            <a:avLst/>
          </a:prstGeom>
          <a:noFill/>
        </p:spPr>
      </p:pic>
      <p:pic>
        <p:nvPicPr>
          <p:cNvPr id="17418" name="Picture 10" descr="http://im4-tub-ru.yandex.net/i?id=50303842-28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0270099">
            <a:off x="3454039" y="2622514"/>
            <a:ext cx="2926832" cy="2220884"/>
          </a:xfrm>
          <a:prstGeom prst="rect">
            <a:avLst/>
          </a:prstGeom>
          <a:noFill/>
        </p:spPr>
      </p:pic>
      <p:pic>
        <p:nvPicPr>
          <p:cNvPr id="17420" name="Picture 12" descr="http://im5-tub-ru.yandex.net/i?id=108673489-62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228371">
            <a:off x="714353" y="4117378"/>
            <a:ext cx="3028724" cy="2619540"/>
          </a:xfrm>
          <a:prstGeom prst="rect">
            <a:avLst/>
          </a:prstGeom>
          <a:noFill/>
        </p:spPr>
      </p:pic>
      <p:pic>
        <p:nvPicPr>
          <p:cNvPr id="7" name="Picture 2" descr="C:\Users\111\Downloads\i гв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316096">
            <a:off x="7305212" y="3722097"/>
            <a:ext cx="3129694" cy="147418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geozet.ru/uploads/city/big/4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85794"/>
            <a:ext cx="9215502" cy="69866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rot="1062881">
            <a:off x="1786472" y="1927313"/>
            <a:ext cx="7515994" cy="169781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bg1"/>
                </a:solidFill>
              </a:rPr>
              <a:t>Маленькая Чайка вырастала </a:t>
            </a:r>
            <a:br>
              <a:rPr lang="ru-RU" b="1" i="1" dirty="0" smtClean="0">
                <a:solidFill>
                  <a:schemeClr val="bg1"/>
                </a:solidFill>
              </a:rPr>
            </a:br>
            <a:r>
              <a:rPr lang="ru-RU" b="1" i="1" dirty="0" smtClean="0">
                <a:solidFill>
                  <a:schemeClr val="bg1"/>
                </a:solidFill>
              </a:rPr>
              <a:t>На высоком волжском берегу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ljplus.ru/img4/p/r/pro100_mica/27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022364">
            <a:off x="1263694" y="3107769"/>
            <a:ext cx="2830474" cy="428625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 rot="20869230">
            <a:off x="4942715" y="4707589"/>
            <a:ext cx="5023959" cy="117756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  <a:latin typeface="Georgia" pitchFamily="18" charset="0"/>
                <a:ea typeface="GulimChe" pitchFamily="49" charset="-127"/>
              </a:rPr>
              <a:t>Выросла!</a:t>
            </a:r>
          </a:p>
        </p:txBody>
      </p:sp>
      <p:pic>
        <p:nvPicPr>
          <p:cNvPr id="2051" name="Picture 2" descr="C:\Users\viki\AppData\Local\Microsoft\Windows\Temporary Internet Files\Content.IE5\M4P7N6CI\MCj0430317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09662"/>
            <a:ext cx="5715000" cy="574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 bwMode="auto">
          <a:xfrm flipH="1">
            <a:off x="10598510" y="0"/>
            <a:ext cx="45719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3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5" name="Picture 7" descr="female-astronau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857232"/>
            <a:ext cx="3429000" cy="27765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6" descr="0_76_7640_12065354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670" y="2285992"/>
            <a:ext cx="2500330" cy="2876550"/>
          </a:xfrm>
          <a:prstGeom prst="rect">
            <a:avLst/>
          </a:prstGeom>
          <a:noFill/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3500438"/>
            <a:ext cx="2214578" cy="14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11\Desktop\Конкурс Агашиной\i у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785794"/>
            <a:ext cx="9787006" cy="6929486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 rot="20717645">
            <a:off x="420619" y="1968485"/>
            <a:ext cx="8283006" cy="1559865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Здравствуй, гордость женская моя!</a:t>
            </a:r>
            <a:endParaRPr lang="ru-RU" b="1" i="1" dirty="0">
              <a:solidFill>
                <a:schemeClr val="bg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28662" y="857232"/>
            <a:ext cx="357190" cy="66437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Рисунок 9" descr="Тренировка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857232"/>
            <a:ext cx="168116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3929066"/>
            <a:ext cx="4500594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 descr="0_76_7640_12065354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714884"/>
            <a:ext cx="2371726" cy="2714644"/>
          </a:xfrm>
          <a:prstGeom prst="rect">
            <a:avLst/>
          </a:prstGeom>
          <a:noFill/>
        </p:spPr>
      </p:pic>
      <p:pic>
        <p:nvPicPr>
          <p:cNvPr id="18" name="Picture 5" descr="Картинка 1 из 1279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7984" y="2071678"/>
            <a:ext cx="2286016" cy="25019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42541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90A7039-EA11-4399-A65B-6A189471C6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TS102425414</Template>
  <TotalTime>263</TotalTime>
  <Words>68</Words>
  <Application>Microsoft Office PowerPoint</Application>
  <PresentationFormat>Экран (4:3)</PresentationFormat>
  <Paragraphs>19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TS102425414</vt:lpstr>
      <vt:lpstr> 2012-2013 уч.год</vt:lpstr>
      <vt:lpstr>Маргарита Агашина</vt:lpstr>
      <vt:lpstr>Именами пташек легкокрылых Величали женщин на Руси…</vt:lpstr>
      <vt:lpstr>Слайд 4</vt:lpstr>
      <vt:lpstr>Был их путь нелегок и некраток…</vt:lpstr>
      <vt:lpstr>Слайд 6</vt:lpstr>
      <vt:lpstr>Маленькая Чайка вырастала  На высоком волжском берегу</vt:lpstr>
      <vt:lpstr>Выросла!</vt:lpstr>
      <vt:lpstr>Здравствуй, гордость женская моя!</vt:lpstr>
      <vt:lpstr>50 лет назад первая женщина-космонавт покорила космос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отчет  учителя русского языка и литературы Науменко Людмилы Ивановны  2012-2013 уч.год</dc:title>
  <dc:creator>111</dc:creator>
  <cp:lastModifiedBy>111</cp:lastModifiedBy>
  <cp:revision>33</cp:revision>
  <dcterms:created xsi:type="dcterms:W3CDTF">2012-12-02T11:56:10Z</dcterms:created>
  <dcterms:modified xsi:type="dcterms:W3CDTF">2013-03-21T09:11:26Z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TC024254149991</vt:lpwstr>
  </property>
</Properties>
</file>