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8" r:id="rId2"/>
    <p:sldId id="265" r:id="rId3"/>
    <p:sldId id="267" r:id="rId4"/>
    <p:sldId id="256" r:id="rId5"/>
    <p:sldId id="257" r:id="rId6"/>
    <p:sldId id="258" r:id="rId7"/>
    <p:sldId id="259" r:id="rId8"/>
    <p:sldId id="260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22606" autoAdjust="0"/>
    <p:restoredTop sz="94660"/>
  </p:normalViewPr>
  <p:slideViewPr>
    <p:cSldViewPr>
      <p:cViewPr varScale="1">
        <p:scale>
          <a:sx n="97" d="100"/>
          <a:sy n="97" d="100"/>
        </p:scale>
        <p:origin x="-114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AE8CE1-2DE3-49B7-8BA8-FEC3EFE557F8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C32326-98DA-4ECD-9468-BA099AE48F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32326-98DA-4ECD-9468-BA099AE48F7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5.jpeg"/><Relationship Id="rId5" Type="http://schemas.openxmlformats.org/officeDocument/2006/relationships/image" Target="../media/image4.gif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11.gif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d111e61d48d6b8fa1c1e5b25f34527a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00034" y="142852"/>
            <a:ext cx="8143932" cy="6572296"/>
          </a:xfr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642918"/>
            <a:ext cx="6629400" cy="2612181"/>
          </a:xfrm>
        </p:spPr>
        <p:txBody>
          <a:bodyPr>
            <a:noAutofit/>
          </a:bodyPr>
          <a:lstStyle/>
          <a:p>
            <a:pPr algn="ctr"/>
            <a:r>
              <a:rPr lang="en-US" sz="8800" dirty="0" smtClean="0">
                <a:solidFill>
                  <a:srgbClr val="00B050"/>
                </a:solidFill>
                <a:latin typeface="Arial Black" pitchFamily="34" charset="0"/>
              </a:rPr>
              <a:t>Different countries – different cultures</a:t>
            </a:r>
            <a:endParaRPr lang="ru-RU" sz="8800" dirty="0">
              <a:solidFill>
                <a:srgbClr val="00B05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42910" y="-214338"/>
            <a:ext cx="7715304" cy="6929486"/>
          </a:xfrm>
        </p:spPr>
        <p:txBody>
          <a:bodyPr>
            <a:noAutofit/>
          </a:bodyPr>
          <a:lstStyle/>
          <a:p>
            <a:r>
              <a:rPr lang="en-US" sz="4400" dirty="0" smtClean="0">
                <a:latin typeface="Arial Black" pitchFamily="34" charset="0"/>
              </a:rPr>
              <a:t>The English proverbs:</a:t>
            </a:r>
            <a:r>
              <a:rPr lang="en-US" sz="3200" dirty="0" smtClean="0">
                <a:latin typeface="Arial Black" pitchFamily="34" charset="0"/>
              </a:rPr>
              <a:t/>
            </a:r>
            <a:br>
              <a:rPr lang="en-US" sz="3200" dirty="0" smtClean="0">
                <a:latin typeface="Arial Black" pitchFamily="34" charset="0"/>
              </a:rPr>
            </a:br>
            <a:r>
              <a:rPr lang="en-US" sz="3200" dirty="0" smtClean="0">
                <a:latin typeface="Arial Black" pitchFamily="34" charset="0"/>
              </a:rPr>
              <a:t/>
            </a:r>
            <a:br>
              <a:rPr lang="en-US" sz="3200" dirty="0" smtClean="0">
                <a:latin typeface="Arial Black" pitchFamily="34" charset="0"/>
              </a:rPr>
            </a:br>
            <a:r>
              <a:rPr lang="en-US" sz="4400" dirty="0" smtClean="0">
                <a:latin typeface="Arial Black" pitchFamily="34" charset="0"/>
              </a:rPr>
              <a:t>1. So many countries – so many customs.</a:t>
            </a:r>
            <a:br>
              <a:rPr lang="en-US" sz="4400" dirty="0" smtClean="0">
                <a:latin typeface="Arial Black" pitchFamily="34" charset="0"/>
              </a:rPr>
            </a:br>
            <a:r>
              <a:rPr lang="en-US" sz="4400" dirty="0" smtClean="0">
                <a:latin typeface="Arial Black" pitchFamily="34" charset="0"/>
              </a:rPr>
              <a:t>2. There is no place like home.</a:t>
            </a:r>
            <a:br>
              <a:rPr lang="en-US" sz="4400" dirty="0" smtClean="0">
                <a:latin typeface="Arial Black" pitchFamily="34" charset="0"/>
              </a:rPr>
            </a:br>
            <a:r>
              <a:rPr lang="en-US" sz="4400" dirty="0" smtClean="0">
                <a:latin typeface="Arial Black" pitchFamily="34" charset="0"/>
              </a:rPr>
              <a:t>3. East or West, home is best. </a:t>
            </a:r>
            <a:endParaRPr lang="ru-RU" sz="44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GB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28596" y="571480"/>
            <a:ext cx="1981200" cy="1322832"/>
          </a:xfrm>
        </p:spPr>
      </p:pic>
      <p:pic>
        <p:nvPicPr>
          <p:cNvPr id="1026" name="Picture 2" descr="D:\Открытый урок\3108_421397201240952_1790522687_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500042"/>
            <a:ext cx="1490660" cy="1419222"/>
          </a:xfrm>
          <a:prstGeom prst="rect">
            <a:avLst/>
          </a:prstGeom>
          <a:noFill/>
        </p:spPr>
      </p:pic>
      <p:pic>
        <p:nvPicPr>
          <p:cNvPr id="1027" name="Picture 3" descr="D:\Открытый урок\l_d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48" y="500042"/>
            <a:ext cx="1571636" cy="1428760"/>
          </a:xfrm>
          <a:prstGeom prst="rect">
            <a:avLst/>
          </a:prstGeom>
          <a:noFill/>
        </p:spPr>
      </p:pic>
      <p:pic>
        <p:nvPicPr>
          <p:cNvPr id="1028" name="Picture 4" descr="D:\Открытый урок\Иллюстрация3_к_проекту_Казанцевой_Л.А._Шотландия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29322" y="500042"/>
            <a:ext cx="1285884" cy="1428760"/>
          </a:xfrm>
          <a:prstGeom prst="rect">
            <a:avLst/>
          </a:prstGeom>
          <a:noFill/>
        </p:spPr>
      </p:pic>
      <p:pic>
        <p:nvPicPr>
          <p:cNvPr id="1030" name="Picture 6" descr="D:\Открытый урок\5316042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86644" y="500042"/>
            <a:ext cx="1428760" cy="1428760"/>
          </a:xfrm>
          <a:prstGeom prst="rect">
            <a:avLst/>
          </a:prstGeom>
          <a:noFill/>
        </p:spPr>
      </p:pic>
      <p:pic>
        <p:nvPicPr>
          <p:cNvPr id="1031" name="Picture 7" descr="D:\Открытый урок\england-01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71472" y="2500306"/>
            <a:ext cx="3810000" cy="2857500"/>
          </a:xfrm>
          <a:prstGeom prst="rect">
            <a:avLst/>
          </a:prstGeom>
          <a:noFill/>
        </p:spPr>
      </p:pic>
      <p:pic>
        <p:nvPicPr>
          <p:cNvPr id="1032" name="Picture 8" descr="D:\Открытый урок\3-aviabiletyi-dostupnyie-vsem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857752" y="2500306"/>
            <a:ext cx="3500462" cy="2857520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_6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3143240" y="285728"/>
            <a:ext cx="3121152" cy="2000264"/>
          </a:xfrm>
        </p:spPr>
      </p:pic>
      <p:pic>
        <p:nvPicPr>
          <p:cNvPr id="2051" name="Picture 3" descr="D:\Открытый урок\52367383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8" y="285728"/>
            <a:ext cx="2428924" cy="2028788"/>
          </a:xfrm>
          <a:prstGeom prst="rect">
            <a:avLst/>
          </a:prstGeom>
          <a:noFill/>
        </p:spPr>
      </p:pic>
      <p:pic>
        <p:nvPicPr>
          <p:cNvPr id="2055" name="Picture 7" descr="D:\Открытый урок\australia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285728"/>
            <a:ext cx="2809878" cy="2000264"/>
          </a:xfrm>
          <a:prstGeom prst="rect">
            <a:avLst/>
          </a:prstGeom>
          <a:noFill/>
        </p:spPr>
      </p:pic>
      <p:pic>
        <p:nvPicPr>
          <p:cNvPr id="2058" name="Picture 10" descr="D:\Открытый урок\2092350d9jof4vwtq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15074" y="2428868"/>
            <a:ext cx="2928926" cy="2357454"/>
          </a:xfrm>
          <a:prstGeom prst="rect">
            <a:avLst/>
          </a:prstGeom>
          <a:noFill/>
        </p:spPr>
      </p:pic>
      <p:pic>
        <p:nvPicPr>
          <p:cNvPr id="1026" name="Picture 2" descr="D:\Открытый урок\obuolq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4282" y="2428868"/>
            <a:ext cx="2643174" cy="2357454"/>
          </a:xfrm>
          <a:prstGeom prst="rect">
            <a:avLst/>
          </a:prstGeom>
          <a:noFill/>
        </p:spPr>
      </p:pic>
      <p:pic>
        <p:nvPicPr>
          <p:cNvPr id="1027" name="Picture 3" descr="D:\Открытый урок\70.1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4282" y="4643446"/>
            <a:ext cx="2381250" cy="2357430"/>
          </a:xfrm>
          <a:prstGeom prst="rect">
            <a:avLst/>
          </a:prstGeom>
          <a:noFill/>
        </p:spPr>
      </p:pic>
      <p:pic>
        <p:nvPicPr>
          <p:cNvPr id="1028" name="Picture 4" descr="D:\Открытый урок\1274094105_1274011993_terrambienteorg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357950" y="4714884"/>
            <a:ext cx="3095620" cy="2285992"/>
          </a:xfrm>
          <a:prstGeom prst="rect">
            <a:avLst/>
          </a:prstGeom>
          <a:noFill/>
        </p:spPr>
      </p:pic>
      <p:pic>
        <p:nvPicPr>
          <p:cNvPr id="2" name="Picture 2" descr="C:\Users\Админ\Downloads\0_8ca88_62beec91_XL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643174" y="4643446"/>
            <a:ext cx="3786214" cy="2381250"/>
          </a:xfrm>
          <a:prstGeom prst="rect">
            <a:avLst/>
          </a:prstGeom>
          <a:noFill/>
        </p:spPr>
      </p:pic>
      <p:pic>
        <p:nvPicPr>
          <p:cNvPr id="11" name="Picture 8" descr="D:\Открытый урок\Great_Ocean_Road-47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857488" y="2428868"/>
            <a:ext cx="3419478" cy="2214578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ef2b65490b33888d4ee03df8281f68b_p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57158" y="285728"/>
            <a:ext cx="3186090" cy="2026377"/>
          </a:xfrm>
        </p:spPr>
      </p:pic>
      <p:pic>
        <p:nvPicPr>
          <p:cNvPr id="3075" name="Picture 3" descr="D:\Открытый урок\orel2x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285728"/>
            <a:ext cx="1785950" cy="2000264"/>
          </a:xfrm>
          <a:prstGeom prst="rect">
            <a:avLst/>
          </a:prstGeom>
          <a:noFill/>
        </p:spPr>
      </p:pic>
      <p:pic>
        <p:nvPicPr>
          <p:cNvPr id="3076" name="Picture 4" descr="D:\Открытый урок\a77b977a2c4feabe7bed09cbf5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8" y="285728"/>
            <a:ext cx="2786082" cy="2014537"/>
          </a:xfrm>
          <a:prstGeom prst="rect">
            <a:avLst/>
          </a:prstGeom>
          <a:noFill/>
        </p:spPr>
      </p:pic>
      <p:pic>
        <p:nvPicPr>
          <p:cNvPr id="3077" name="Picture 5" descr="D:\Открытый урок\62062908_9887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43306" y="2428868"/>
            <a:ext cx="1905000" cy="2057401"/>
          </a:xfrm>
          <a:prstGeom prst="rect">
            <a:avLst/>
          </a:prstGeom>
          <a:noFill/>
        </p:spPr>
      </p:pic>
      <p:pic>
        <p:nvPicPr>
          <p:cNvPr id="3078" name="Picture 6" descr="D:\Открытый урок\1paleh3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86446" y="2428868"/>
            <a:ext cx="2857480" cy="2071702"/>
          </a:xfrm>
          <a:prstGeom prst="rect">
            <a:avLst/>
          </a:prstGeom>
          <a:noFill/>
        </p:spPr>
      </p:pic>
      <p:pic>
        <p:nvPicPr>
          <p:cNvPr id="3079" name="Picture 7" descr="D:\Открытый урок\6869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143240" y="4572000"/>
            <a:ext cx="3048000" cy="2286000"/>
          </a:xfrm>
          <a:prstGeom prst="rect">
            <a:avLst/>
          </a:prstGeom>
          <a:noFill/>
        </p:spPr>
      </p:pic>
      <p:pic>
        <p:nvPicPr>
          <p:cNvPr id="1026" name="Picture 2" descr="D:\Открытый урок\Balalaika (1)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142976" y="2428868"/>
            <a:ext cx="2214548" cy="2000264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WFL014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4282" y="1000108"/>
            <a:ext cx="3370662" cy="2268535"/>
          </a:xfrm>
        </p:spPr>
      </p:pic>
      <p:pic>
        <p:nvPicPr>
          <p:cNvPr id="4098" name="Picture 2" descr="D:\Открытый урок\niagar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4214818"/>
            <a:ext cx="2746364" cy="1714512"/>
          </a:xfrm>
          <a:prstGeom prst="rect">
            <a:avLst/>
          </a:prstGeom>
          <a:noFill/>
        </p:spPr>
      </p:pic>
      <p:pic>
        <p:nvPicPr>
          <p:cNvPr id="4099" name="Picture 3" descr="D:\Открытый урок\444698_original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14744" y="1071546"/>
            <a:ext cx="2847975" cy="2214578"/>
          </a:xfrm>
          <a:prstGeom prst="rect">
            <a:avLst/>
          </a:prstGeom>
          <a:noFill/>
        </p:spPr>
      </p:pic>
      <p:pic>
        <p:nvPicPr>
          <p:cNvPr id="4100" name="Picture 4" descr="D:\Открытый урок\1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472" y="4286256"/>
            <a:ext cx="2714625" cy="1643074"/>
          </a:xfrm>
          <a:prstGeom prst="rect">
            <a:avLst/>
          </a:prstGeom>
          <a:noFill/>
        </p:spPr>
      </p:pic>
      <p:pic>
        <p:nvPicPr>
          <p:cNvPr id="4101" name="Picture 5" descr="D:\Открытый урок\polarbear_3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43702" y="1071546"/>
            <a:ext cx="2500298" cy="2214578"/>
          </a:xfrm>
          <a:prstGeom prst="rect">
            <a:avLst/>
          </a:prstGeom>
          <a:noFill/>
        </p:spPr>
      </p:pic>
      <p:pic>
        <p:nvPicPr>
          <p:cNvPr id="4103" name="Picture 7" descr="D:\Открытый урок\460624_13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15140" y="4214818"/>
            <a:ext cx="2571768" cy="1714512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x_fb0c7fe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5720" y="142852"/>
            <a:ext cx="2799158" cy="1982783"/>
          </a:xfrm>
        </p:spPr>
      </p:pic>
      <p:pic>
        <p:nvPicPr>
          <p:cNvPr id="5126" name="Picture 6" descr="D:\Открытый урок\USA_Independence_Day_wallpaper_200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142852"/>
            <a:ext cx="3119436" cy="1943099"/>
          </a:xfrm>
          <a:prstGeom prst="rect">
            <a:avLst/>
          </a:prstGeom>
          <a:noFill/>
        </p:spPr>
      </p:pic>
      <p:pic>
        <p:nvPicPr>
          <p:cNvPr id="5128" name="Picture 8" descr="D:\Открытый урок\130319091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2643182"/>
            <a:ext cx="3000396" cy="2214578"/>
          </a:xfrm>
          <a:prstGeom prst="rect">
            <a:avLst/>
          </a:prstGeom>
          <a:noFill/>
        </p:spPr>
      </p:pic>
      <p:pic>
        <p:nvPicPr>
          <p:cNvPr id="5129" name="Picture 9" descr="D:\Открытый урок\1 (1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00826" y="142852"/>
            <a:ext cx="2643174" cy="1928826"/>
          </a:xfrm>
          <a:prstGeom prst="rect">
            <a:avLst/>
          </a:prstGeom>
          <a:noFill/>
        </p:spPr>
      </p:pic>
      <p:pic>
        <p:nvPicPr>
          <p:cNvPr id="5130" name="Picture 10" descr="D:\Открытый урок\B000003G7W.01.LZZZZZZZ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38950" y="2714620"/>
            <a:ext cx="2305050" cy="2143140"/>
          </a:xfrm>
          <a:prstGeom prst="rect">
            <a:avLst/>
          </a:prstGeom>
          <a:noFill/>
        </p:spPr>
      </p:pic>
      <p:pic>
        <p:nvPicPr>
          <p:cNvPr id="2051" name="Picture 3" descr="D:\Открытый урок\white-house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71868" y="2643182"/>
            <a:ext cx="2928938" cy="2214563"/>
          </a:xfrm>
          <a:prstGeom prst="rect">
            <a:avLst/>
          </a:prstGeom>
          <a:noFill/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The world’s capitals</a:t>
            </a:r>
            <a:endParaRPr lang="ru-RU" b="1" dirty="0">
              <a:solidFill>
                <a:srgbClr val="FF0000"/>
              </a:solidFill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6" name="Содержимое 3" descr="sk42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214422"/>
            <a:ext cx="3387822" cy="2268535"/>
          </a:xfrm>
        </p:spPr>
      </p:pic>
      <p:sp>
        <p:nvSpPr>
          <p:cNvPr id="7" name="TextBox 6"/>
          <p:cNvSpPr txBox="1"/>
          <p:nvPr/>
        </p:nvSpPr>
        <p:spPr>
          <a:xfrm>
            <a:off x="428596" y="1285860"/>
            <a:ext cx="2315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pic.1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8" name="Picture 5" descr="D:\800px-Ottawa_Elgin_Street_at_Quee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1285860"/>
            <a:ext cx="3143272" cy="221457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929586" y="1285860"/>
            <a:ext cx="710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pic.2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12" name="Picture 3" descr="D:\5279405c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572008"/>
            <a:ext cx="3167090" cy="2285992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14282" y="4572008"/>
            <a:ext cx="1172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pic.4</a:t>
            </a:r>
            <a:endParaRPr lang="ru-RU" b="1" dirty="0"/>
          </a:p>
        </p:txBody>
      </p:sp>
      <p:pic>
        <p:nvPicPr>
          <p:cNvPr id="14" name="Picture 6" descr="D:\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36" y="4714884"/>
            <a:ext cx="2809868" cy="2143116"/>
          </a:xfrm>
          <a:prstGeom prst="rect">
            <a:avLst/>
          </a:prstGeom>
          <a:noFill/>
        </p:spPr>
      </p:pic>
      <p:pic>
        <p:nvPicPr>
          <p:cNvPr id="16" name="Picture 2" descr="D:\219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43240" y="3429000"/>
            <a:ext cx="3143272" cy="2214578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4214810" y="3429000"/>
            <a:ext cx="710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pic.3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643834" y="4786322"/>
            <a:ext cx="1029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pic.5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олнцестояние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</a:themeOverride>
</file>

<file path=ppt/theme/themeOverride2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Бумажная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ppt/theme/themeOverride5.xml><?xml version="1.0" encoding="utf-8"?>
<a:themeOverride xmlns:a="http://schemas.openxmlformats.org/drawingml/2006/main">
  <a:clrScheme name="Метро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ppt/theme/themeOverride6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7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ppt/theme/themeOverride8.xml><?xml version="1.0" encoding="utf-8"?>
<a:themeOverride xmlns:a="http://schemas.openxmlformats.org/drawingml/2006/main">
  <a:clrScheme name="Солнцестояние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361</TotalTime>
  <Words>18</Words>
  <PresentationFormat>Экран (4:3)</PresentationFormat>
  <Paragraphs>9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Техническая</vt:lpstr>
      <vt:lpstr>Слайд 1</vt:lpstr>
      <vt:lpstr>Different countries – different cultures</vt:lpstr>
      <vt:lpstr>The English proverbs:  1. So many countries – so many customs. 2. There is no place like home. 3. East or West, home is best. </vt:lpstr>
      <vt:lpstr>Слайд 4</vt:lpstr>
      <vt:lpstr>Слайд 5</vt:lpstr>
      <vt:lpstr>Слайд 6</vt:lpstr>
      <vt:lpstr>Слайд 7</vt:lpstr>
      <vt:lpstr>Слайд 8</vt:lpstr>
      <vt:lpstr>The world’s capitals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56</cp:revision>
  <dcterms:created xsi:type="dcterms:W3CDTF">2013-03-09T16:03:16Z</dcterms:created>
  <dcterms:modified xsi:type="dcterms:W3CDTF">2013-03-20T19:36:07Z</dcterms:modified>
</cp:coreProperties>
</file>