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5-tub-ru.yandex.net/i?id=452049725-19-72&amp;n=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1" y="1556792"/>
            <a:ext cx="2784309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2-tub-ru.yandex.net/i?id=322057940-56-72&amp;n=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3096" y="1844824"/>
            <a:ext cx="3672408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2-tub-ru.yandex.net/i?id=398413363-63-72&amp;n=2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1" y="4149080"/>
            <a:ext cx="2937381" cy="2306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7-tub-ru.yandex.net/i?id=355886410-58-72&amp;n=2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4465982"/>
            <a:ext cx="2664296" cy="1989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507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5-tub-ru.yandex.net/i?id=210925406-37-72&amp;n=2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613666"/>
            <a:ext cx="4176464" cy="2784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5776" y="4653136"/>
            <a:ext cx="61926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What icons of the UK  have Ted  and his parents voted for?</a:t>
            </a:r>
            <a:endParaRPr lang="ru-RU" sz="3600" b="1" i="1" dirty="0">
              <a:solidFill>
                <a:schemeClr val="bg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3" name="01 - Lesson 1. Ex. 1. 1) p. 104 The icons of the UK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6648400" y="23185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468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295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ikistan.ru/uploads/images/00/00/84/2012/01/22/bab33d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1" y="1124745"/>
            <a:ext cx="3384375" cy="228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it.tourbina.ru/photos.3/4/2/429441/big.phot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556792"/>
            <a:ext cx="4032448" cy="2683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forum.kinopoisk.ru/picture.php?s=97eb7952cff26fd267603051c598d3ab&amp;albumid=4934&amp;pictureid=8364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368" y="4281118"/>
            <a:ext cx="3264361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www.tuug.ru/wp-content/uploads/2011/09/British-Museum0000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074170"/>
            <a:ext cx="3600400" cy="2396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2600" y="3527430"/>
            <a:ext cx="28552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LONDON TUBE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52120" y="5692605"/>
            <a:ext cx="29995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BRITISH LIBRARY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51968" y="5529033"/>
            <a:ext cx="14681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SHERLOCK</a:t>
            </a:r>
          </a:p>
          <a:p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HOLMES’ MUSEUM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825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916832"/>
            <a:ext cx="8924238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The London Tube is the oldest  and the </a:t>
            </a:r>
          </a:p>
          <a:p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largest underground railway  system in the world.</a:t>
            </a:r>
          </a:p>
          <a:p>
            <a:endParaRPr lang="en-US" sz="2800" b="1" dirty="0" smtClean="0">
              <a:solidFill>
                <a:schemeClr val="bg2">
                  <a:lumMod val="50000"/>
                </a:schemeClr>
              </a:solidFill>
              <a:latin typeface="Comic Sans MS" pitchFamily="66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 The British Library is one of the greatest </a:t>
            </a:r>
          </a:p>
          <a:p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libraries in the world.</a:t>
            </a:r>
          </a:p>
          <a:p>
            <a:endParaRPr lang="en-US" sz="2800" b="1" dirty="0" smtClean="0">
              <a:solidFill>
                <a:schemeClr val="bg2">
                  <a:lumMod val="50000"/>
                </a:schemeClr>
              </a:solidFill>
              <a:latin typeface="Comic Sans MS" pitchFamily="66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Sherlock Holmes is  one of the most  </a:t>
            </a:r>
          </a:p>
          <a:p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 famous detectives in the world</a:t>
            </a: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.</a:t>
            </a:r>
            <a:endParaRPr lang="ru-RU" sz="2800" dirty="0">
              <a:solidFill>
                <a:schemeClr val="bg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803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MOSCOW UNDEGROUND</a:t>
            </a:r>
            <a:endParaRPr lang="ru-RU" dirty="0"/>
          </a:p>
        </p:txBody>
      </p:sp>
      <p:pic>
        <p:nvPicPr>
          <p:cNvPr id="4098" name="Picture 2" descr="http://images.fastcompany.com/upload/metro.ru-2005map-big3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1628801"/>
            <a:ext cx="2976265" cy="3529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new.gazeta.lv/photos/5/986%5B1%5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4187224"/>
            <a:ext cx="3727570" cy="2608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estanbul.com/images/imported/2010/01/12yx2-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7315" y="1988840"/>
            <a:ext cx="2700298" cy="1800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436096" y="2780928"/>
            <a:ext cx="316835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The date of opening</a:t>
            </a:r>
          </a:p>
          <a:p>
            <a:endParaRPr lang="en-US" sz="2400" b="1" dirty="0" smtClean="0">
              <a:solidFill>
                <a:schemeClr val="bg2">
                  <a:lumMod val="50000"/>
                </a:schemeClr>
              </a:solidFill>
              <a:latin typeface="Comic Sans MS" pitchFamily="66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The amount </a:t>
            </a:r>
            <a:r>
              <a:rPr lang="en-US" sz="2400" b="1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of stations</a:t>
            </a:r>
            <a:endParaRPr lang="en-US" sz="2400" b="1" dirty="0" smtClean="0">
              <a:solidFill>
                <a:schemeClr val="bg2">
                  <a:lumMod val="50000"/>
                </a:schemeClr>
              </a:solidFill>
              <a:latin typeface="Comic Sans MS" pitchFamily="66" charset="0"/>
            </a:endParaRPr>
          </a:p>
          <a:p>
            <a:endParaRPr lang="en-US" sz="2400" b="1" dirty="0" smtClean="0">
              <a:solidFill>
                <a:schemeClr val="bg2">
                  <a:lumMod val="50000"/>
                </a:schemeClr>
              </a:solidFill>
              <a:latin typeface="Comic Sans MS" pitchFamily="66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The capacity </a:t>
            </a:r>
          </a:p>
          <a:p>
            <a:endParaRPr lang="en-US" sz="2400" b="1" dirty="0" smtClean="0">
              <a:solidFill>
                <a:schemeClr val="bg2">
                  <a:lumMod val="50000"/>
                </a:schemeClr>
              </a:solidFill>
              <a:latin typeface="Comic Sans MS" pitchFamily="66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The years of existence</a:t>
            </a:r>
            <a:endParaRPr lang="ru-RU" sz="2400" b="1" dirty="0">
              <a:solidFill>
                <a:schemeClr val="bg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550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7-tub-ru.yandex.net/i?id=256655176-07-72&amp;n=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3922036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im0-tub-ru.yandex.net/i?id=69802804-18-72&amp;n=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2060848"/>
            <a:ext cx="4428492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im7-tub-ru.yandex.net/i?id=309929265-02-72&amp;n=2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4315956"/>
            <a:ext cx="3528392" cy="2352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303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86</TotalTime>
  <Words>82</Words>
  <Application>Microsoft Office PowerPoint</Application>
  <PresentationFormat>Экран (4:3)</PresentationFormat>
  <Paragraphs>21</Paragraphs>
  <Slides>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MOSCOW UNDEGROUND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школа</dc:creator>
  <cp:lastModifiedBy>школа</cp:lastModifiedBy>
  <cp:revision>14</cp:revision>
  <dcterms:created xsi:type="dcterms:W3CDTF">2013-03-20T12:11:09Z</dcterms:created>
  <dcterms:modified xsi:type="dcterms:W3CDTF">2013-03-22T06:16:01Z</dcterms:modified>
</cp:coreProperties>
</file>