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23"/>
  </p:notesMasterIdLst>
  <p:sldIdLst>
    <p:sldId id="256" r:id="rId2"/>
    <p:sldId id="261" r:id="rId3"/>
    <p:sldId id="272" r:id="rId4"/>
    <p:sldId id="273" r:id="rId5"/>
    <p:sldId id="260" r:id="rId6"/>
    <p:sldId id="289" r:id="rId7"/>
    <p:sldId id="291" r:id="rId8"/>
    <p:sldId id="276" r:id="rId9"/>
    <p:sldId id="263" r:id="rId10"/>
    <p:sldId id="287" r:id="rId11"/>
    <p:sldId id="288" r:id="rId12"/>
    <p:sldId id="277" r:id="rId13"/>
    <p:sldId id="275" r:id="rId14"/>
    <p:sldId id="283" r:id="rId15"/>
    <p:sldId id="284" r:id="rId16"/>
    <p:sldId id="278" r:id="rId17"/>
    <p:sldId id="279" r:id="rId18"/>
    <p:sldId id="286" r:id="rId19"/>
    <p:sldId id="280" r:id="rId20"/>
    <p:sldId id="285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88" autoAdjust="0"/>
  </p:normalViewPr>
  <p:slideViewPr>
    <p:cSldViewPr>
      <p:cViewPr varScale="1">
        <p:scale>
          <a:sx n="71" d="100"/>
          <a:sy n="71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основную проблему</a:t>
            </a:r>
            <a:r>
              <a:rPr lang="ru-RU" sz="3600" baseline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жизни нашего поселка?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8609626862587475"/>
          <c:w val="0.61595369411237966"/>
          <c:h val="0.8139037647030585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Проблемы</c:v>
                </c:pt>
              </c:strCache>
            </c:strRef>
          </c:tx>
          <c:explosion val="25"/>
          <c:dPt>
            <c:idx val="0"/>
            <c:explosion val="21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19050" cap="flat" cmpd="sng" algn="ctr">
                <a:solidFill>
                  <a:schemeClr val="tx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explosion val="3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19050" cap="flat" cmpd="sng" algn="ctr">
                <a:solidFill>
                  <a:schemeClr val="tx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explosion val="37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19050" cap="flat" cmpd="sng" algn="ctr">
                <a:solidFill>
                  <a:schemeClr val="tx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"/>
            <c:explosion val="5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19050" cap="flat" cmpd="sng" algn="ctr">
                <a:solidFill>
                  <a:schemeClr val="tx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Дороги</c:v>
                </c:pt>
                <c:pt idx="1">
                  <c:v>Освещение</c:v>
                </c:pt>
                <c:pt idx="2">
                  <c:v>Обустройство дворов</c:v>
                </c:pt>
                <c:pt idx="3">
                  <c:v>Загрязнение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4</c:v>
                </c:pt>
                <c:pt idx="2">
                  <c:v>9</c:v>
                </c:pt>
                <c:pt idx="3">
                  <c:v>53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6223772747711585"/>
          <c:y val="0.30865792382072232"/>
          <c:w val="0.32143590379403436"/>
          <c:h val="0.47089084240880202"/>
        </c:manualLayout>
      </c:layout>
      <c:txPr>
        <a:bodyPr/>
        <a:lstStyle/>
        <a:p>
          <a:pPr>
            <a:defRPr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</a:t>
            </a:r>
            <a:r>
              <a:rPr lang="ru-RU" sz="2400" baseline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 считаете, кто должен решать проблемы нашего поселка?</a:t>
            </a:r>
            <a:endParaRPr lang="ru-RU" sz="24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3504724576224604E-2"/>
          <c:y val="0.12200632315914825"/>
          <c:w val="0.59453122270747649"/>
          <c:h val="0.833377650808544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1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explosion val="3"/>
            <c:spPr>
              <a:solidFill>
                <a:schemeClr val="accent2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2"/>
            <c:explosion val="6"/>
            <c:spPr>
              <a:solidFill>
                <a:schemeClr val="accent3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3"/>
            <c:explosion val="4"/>
            <c:spPr>
              <a:solidFill>
                <a:schemeClr val="accent4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Lbls>
            <c:showPercent val="1"/>
          </c:dLbls>
          <c:cat>
            <c:strRef>
              <c:f>Лист1!$A$2:$A$5</c:f>
              <c:strCache>
                <c:ptCount val="4"/>
                <c:pt idx="0">
                  <c:v>Глава ГП</c:v>
                </c:pt>
                <c:pt idx="1">
                  <c:v>Совет депутатов</c:v>
                </c:pt>
                <c:pt idx="2">
                  <c:v>Комунальная служба</c:v>
                </c:pt>
                <c:pt idx="3">
                  <c:v>Жители поселка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36.5</c:v>
                </c:pt>
                <c:pt idx="1">
                  <c:v>10</c:v>
                </c:pt>
                <c:pt idx="2">
                  <c:v>20.5</c:v>
                </c:pt>
                <c:pt idx="3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6277648585534266"/>
          <c:y val="0.37921421948878808"/>
          <c:w val="0.32791580949058591"/>
          <c:h val="0.32548534484160924"/>
        </c:manualLayout>
      </c:layout>
      <c:txPr>
        <a:bodyPr/>
        <a:lstStyle/>
        <a:p>
          <a:pPr>
            <a:defRPr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</a:rPr>
              <a:t>Вы можете внести вклад в обустройство поселка? Если да, то какой?</a:t>
            </a:r>
          </a:p>
        </c:rich>
      </c:tx>
    </c:title>
    <c:plotArea>
      <c:layout>
        <c:manualLayout>
          <c:layoutTarget val="inner"/>
          <c:xMode val="edge"/>
          <c:yMode val="edge"/>
          <c:x val="8.6957527326765025E-2"/>
          <c:y val="0.2307311013648812"/>
          <c:w val="0.49404059284561236"/>
          <c:h val="0.6985589258334353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 w="38100"/>
          </c:spPr>
          <c:dPt>
            <c:idx val="0"/>
            <c:spPr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spPr>
              <a:solidFill>
                <a:srgbClr val="00B05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2"/>
            <c:spPr>
              <a:solidFill>
                <a:srgbClr val="FFFF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3"/>
            <c:spPr>
              <a:solidFill>
                <a:srgbClr val="00B0F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Lbls>
            <c:showPercent val="1"/>
          </c:dLbls>
          <c:cat>
            <c:strRef>
              <c:f>Лист1!$A$2:$A$5</c:f>
              <c:strCache>
                <c:ptCount val="4"/>
                <c:pt idx="0">
                  <c:v>Уборка своей территории</c:v>
                </c:pt>
                <c:pt idx="1">
                  <c:v>Обустроить дет. площадку</c:v>
                </c:pt>
                <c:pt idx="2">
                  <c:v>Принять участиев в общепоселковом субботнике</c:v>
                </c:pt>
                <c:pt idx="3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48.5</c:v>
                </c:pt>
                <c:pt idx="1">
                  <c:v>3.5</c:v>
                </c:pt>
                <c:pt idx="2">
                  <c:v>14</c:v>
                </c:pt>
                <c:pt idx="3">
                  <c:v>2.5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  <c:spPr>
        <a:scene3d>
          <a:camera prst="orthographicFront"/>
          <a:lightRig rig="threePt" dir="t"/>
        </a:scene3d>
        <a:sp3d>
          <a:bevelT w="139700" h="139700" prst="divot"/>
        </a:sp3d>
      </c:spPr>
    </c:plotArea>
    <c:legend>
      <c:legendPos val="r"/>
      <c:layout>
        <c:manualLayout>
          <c:xMode val="edge"/>
          <c:yMode val="edge"/>
          <c:x val="0.68383428164283666"/>
          <c:y val="0.24413541114660151"/>
          <c:w val="0.30693853046013375"/>
          <c:h val="0.63291381549490844"/>
        </c:manualLayout>
      </c:layout>
      <c:txPr>
        <a:bodyPr/>
        <a:lstStyle/>
        <a:p>
          <a:pPr>
            <a:defRPr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A067B9-A4BC-4A38-AA84-523D2A1B263A}" type="doc">
      <dgm:prSet loTypeId="urn:microsoft.com/office/officeart/2005/8/layout/vList6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81FE2EB-1AAA-4CC6-9F08-F6B6A5443C83}">
      <dgm:prSet phldrT="[Текст]" custT="1"/>
      <dgm:spPr/>
      <dgm:t>
        <a:bodyPr/>
        <a:lstStyle/>
        <a:p>
          <a:r>
            <a:rPr lang="ru-RU" dirty="0" smtClean="0"/>
            <a:t>Ноябрь 2012 </a:t>
          </a:r>
          <a:endParaRPr lang="ru-RU" dirty="0"/>
        </a:p>
      </dgm:t>
    </dgm:pt>
    <dgm:pt modelId="{C156FBE7-FE3C-4E2C-BF8E-02AF11B9EEB2}" type="parTrans" cxnId="{4C98C623-82B0-40BD-8426-68FF818A60CC}">
      <dgm:prSet/>
      <dgm:spPr/>
      <dgm:t>
        <a:bodyPr/>
        <a:lstStyle/>
        <a:p>
          <a:endParaRPr lang="ru-RU"/>
        </a:p>
      </dgm:t>
    </dgm:pt>
    <dgm:pt modelId="{E3E33FC4-EDD7-4323-AE42-2E007490143F}" type="sibTrans" cxnId="{4C98C623-82B0-40BD-8426-68FF818A60CC}">
      <dgm:prSet/>
      <dgm:spPr/>
      <dgm:t>
        <a:bodyPr/>
        <a:lstStyle/>
        <a:p>
          <a:endParaRPr lang="ru-RU"/>
        </a:p>
      </dgm:t>
    </dgm:pt>
    <dgm:pt modelId="{DEA36AD7-0309-4634-8AA3-6EFBCA1F4AFB}">
      <dgm:prSet phldrT="[Текст]"/>
      <dgm:spPr/>
      <dgm:t>
        <a:bodyPr/>
        <a:lstStyle/>
        <a:p>
          <a:r>
            <a:rPr lang="ru-RU" dirty="0" smtClean="0"/>
            <a:t>Февраль 2013</a:t>
          </a:r>
          <a:endParaRPr lang="ru-RU" dirty="0"/>
        </a:p>
      </dgm:t>
    </dgm:pt>
    <dgm:pt modelId="{285894B6-1682-45C1-AEE1-27D87447E31E}" type="parTrans" cxnId="{977272F1-A859-4DD2-85B7-7FAAAA817B86}">
      <dgm:prSet/>
      <dgm:spPr/>
      <dgm:t>
        <a:bodyPr/>
        <a:lstStyle/>
        <a:p>
          <a:endParaRPr lang="ru-RU"/>
        </a:p>
      </dgm:t>
    </dgm:pt>
    <dgm:pt modelId="{EC4B351C-B6F5-4834-AFD4-60DCE6A2A534}" type="sibTrans" cxnId="{977272F1-A859-4DD2-85B7-7FAAAA817B86}">
      <dgm:prSet/>
      <dgm:spPr/>
      <dgm:t>
        <a:bodyPr/>
        <a:lstStyle/>
        <a:p>
          <a:endParaRPr lang="ru-RU"/>
        </a:p>
      </dgm:t>
    </dgm:pt>
    <dgm:pt modelId="{D4FADF2F-6EFA-4124-9F28-9BD1A5DE500B}" type="pres">
      <dgm:prSet presAssocID="{17A067B9-A4BC-4A38-AA84-523D2A1B263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178257B-2067-4A23-90A7-0E9F01E84055}" type="pres">
      <dgm:prSet presAssocID="{D81FE2EB-1AAA-4CC6-9F08-F6B6A5443C83}" presName="linNode" presStyleCnt="0"/>
      <dgm:spPr/>
    </dgm:pt>
    <dgm:pt modelId="{25C24E67-6323-4309-AC94-A9F57D0983F8}" type="pres">
      <dgm:prSet presAssocID="{D81FE2EB-1AAA-4CC6-9F08-F6B6A5443C8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EA8D3-139A-47D1-9D0D-F7E05A465D27}" type="pres">
      <dgm:prSet presAssocID="{D81FE2EB-1AAA-4CC6-9F08-F6B6A5443C83}" presName="childShp" presStyleLbl="bgAccFollowNode1" presStyleIdx="0" presStyleCnt="2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99B82806-5662-48BB-BFBF-776F00D7D6BF}" type="pres">
      <dgm:prSet presAssocID="{E3E33FC4-EDD7-4323-AE42-2E007490143F}" presName="spacing" presStyleCnt="0"/>
      <dgm:spPr/>
    </dgm:pt>
    <dgm:pt modelId="{3494F9CE-DD57-4A81-A376-99174086D78D}" type="pres">
      <dgm:prSet presAssocID="{DEA36AD7-0309-4634-8AA3-6EFBCA1F4AFB}" presName="linNode" presStyleCnt="0"/>
      <dgm:spPr/>
    </dgm:pt>
    <dgm:pt modelId="{E39F7AB5-3E88-4F73-8A88-E8061FF4C1B4}" type="pres">
      <dgm:prSet presAssocID="{DEA36AD7-0309-4634-8AA3-6EFBCA1F4AF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BE652-6199-4855-8AC8-CFD088E3530F}" type="pres">
      <dgm:prSet presAssocID="{DEA36AD7-0309-4634-8AA3-6EFBCA1F4AFB}" presName="childShp" presStyleLbl="bgAccFollowNode1" presStyleIdx="1" presStyleCnt="2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4C98C623-82B0-40BD-8426-68FF818A60CC}" srcId="{17A067B9-A4BC-4A38-AA84-523D2A1B263A}" destId="{D81FE2EB-1AAA-4CC6-9F08-F6B6A5443C83}" srcOrd="0" destOrd="0" parTransId="{C156FBE7-FE3C-4E2C-BF8E-02AF11B9EEB2}" sibTransId="{E3E33FC4-EDD7-4323-AE42-2E007490143F}"/>
    <dgm:cxn modelId="{977272F1-A859-4DD2-85B7-7FAAAA817B86}" srcId="{17A067B9-A4BC-4A38-AA84-523D2A1B263A}" destId="{DEA36AD7-0309-4634-8AA3-6EFBCA1F4AFB}" srcOrd="1" destOrd="0" parTransId="{285894B6-1682-45C1-AEE1-27D87447E31E}" sibTransId="{EC4B351C-B6F5-4834-AFD4-60DCE6A2A534}"/>
    <dgm:cxn modelId="{1F1DE109-40B2-44AB-B53D-F8FF5CFBF43C}" type="presOf" srcId="{D81FE2EB-1AAA-4CC6-9F08-F6B6A5443C83}" destId="{25C24E67-6323-4309-AC94-A9F57D0983F8}" srcOrd="0" destOrd="0" presId="urn:microsoft.com/office/officeart/2005/8/layout/vList6"/>
    <dgm:cxn modelId="{1D830A8D-9E07-4652-AFBE-40541F989CDF}" type="presOf" srcId="{17A067B9-A4BC-4A38-AA84-523D2A1B263A}" destId="{D4FADF2F-6EFA-4124-9F28-9BD1A5DE500B}" srcOrd="0" destOrd="0" presId="urn:microsoft.com/office/officeart/2005/8/layout/vList6"/>
    <dgm:cxn modelId="{F4764A80-8FF3-43D0-8701-7C64D982FA05}" type="presOf" srcId="{DEA36AD7-0309-4634-8AA3-6EFBCA1F4AFB}" destId="{E39F7AB5-3E88-4F73-8A88-E8061FF4C1B4}" srcOrd="0" destOrd="0" presId="urn:microsoft.com/office/officeart/2005/8/layout/vList6"/>
    <dgm:cxn modelId="{9C0E0BEC-0E2E-4777-B726-8C8C1BC5F8D0}" type="presParOf" srcId="{D4FADF2F-6EFA-4124-9F28-9BD1A5DE500B}" destId="{E178257B-2067-4A23-90A7-0E9F01E84055}" srcOrd="0" destOrd="0" presId="urn:microsoft.com/office/officeart/2005/8/layout/vList6"/>
    <dgm:cxn modelId="{97074FBF-CF50-48CE-9B63-A01E9A9E0F39}" type="presParOf" srcId="{E178257B-2067-4A23-90A7-0E9F01E84055}" destId="{25C24E67-6323-4309-AC94-A9F57D0983F8}" srcOrd="0" destOrd="0" presId="urn:microsoft.com/office/officeart/2005/8/layout/vList6"/>
    <dgm:cxn modelId="{BE93E065-758C-4C19-8C94-96F8DAA9E3A7}" type="presParOf" srcId="{E178257B-2067-4A23-90A7-0E9F01E84055}" destId="{061EA8D3-139A-47D1-9D0D-F7E05A465D27}" srcOrd="1" destOrd="0" presId="urn:microsoft.com/office/officeart/2005/8/layout/vList6"/>
    <dgm:cxn modelId="{042C5655-5EC8-4858-853A-F2DBF42069AF}" type="presParOf" srcId="{D4FADF2F-6EFA-4124-9F28-9BD1A5DE500B}" destId="{99B82806-5662-48BB-BFBF-776F00D7D6BF}" srcOrd="1" destOrd="0" presId="urn:microsoft.com/office/officeart/2005/8/layout/vList6"/>
    <dgm:cxn modelId="{5FC016D0-186F-4C4D-8318-BCD6FF636E1E}" type="presParOf" srcId="{D4FADF2F-6EFA-4124-9F28-9BD1A5DE500B}" destId="{3494F9CE-DD57-4A81-A376-99174086D78D}" srcOrd="2" destOrd="0" presId="urn:microsoft.com/office/officeart/2005/8/layout/vList6"/>
    <dgm:cxn modelId="{149B3066-6312-40E9-BE1A-68DE4F7F02BD}" type="presParOf" srcId="{3494F9CE-DD57-4A81-A376-99174086D78D}" destId="{E39F7AB5-3E88-4F73-8A88-E8061FF4C1B4}" srcOrd="0" destOrd="0" presId="urn:microsoft.com/office/officeart/2005/8/layout/vList6"/>
    <dgm:cxn modelId="{723CA798-E0EE-4717-8AF3-2FC017293EE9}" type="presParOf" srcId="{3494F9CE-DD57-4A81-A376-99174086D78D}" destId="{E70BE652-6199-4855-8AC8-CFD088E3530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8B7F62-7DE2-4DAE-93DB-53B94C137245}" type="doc">
      <dgm:prSet loTypeId="urn:microsoft.com/office/officeart/2005/8/layout/venn3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935BE41-4FAE-4E6D-A2F1-F0702EDD28C2}">
      <dgm:prSet phldrT="[Текст]" custT="1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Низкий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C4B2DD-339E-4666-8B06-83B7C46636FE}" type="parTrans" cxnId="{BA0A9394-512B-495E-9996-51C6E65615F8}">
      <dgm:prSet/>
      <dgm:spPr/>
      <dgm:t>
        <a:bodyPr/>
        <a:lstStyle/>
        <a:p>
          <a:endParaRPr lang="ru-RU"/>
        </a:p>
      </dgm:t>
    </dgm:pt>
    <dgm:pt modelId="{A7A2FB66-8105-4116-B7E0-5910074E2A2E}" type="sibTrans" cxnId="{BA0A9394-512B-495E-9996-51C6E65615F8}">
      <dgm:prSet/>
      <dgm:spPr/>
      <dgm:t>
        <a:bodyPr/>
        <a:lstStyle/>
        <a:p>
          <a:endParaRPr lang="ru-RU"/>
        </a:p>
      </dgm:t>
    </dgm:pt>
    <dgm:pt modelId="{6013384C-2547-4468-B8A6-9DA4C1719B7F}">
      <dgm:prSet phldrT="[Текст]" custT="1"/>
      <dgm:spPr>
        <a:solidFill>
          <a:schemeClr val="accent6">
            <a:lumMod val="75000"/>
            <a:alpha val="50000"/>
          </a:schemeClr>
        </a:solidFill>
      </dgm:spPr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Средний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61D981-AE84-4284-B11C-BF463A6E7E86}" type="parTrans" cxnId="{51676790-D09D-4494-A7F3-989FB81D2C72}">
      <dgm:prSet/>
      <dgm:spPr/>
      <dgm:t>
        <a:bodyPr/>
        <a:lstStyle/>
        <a:p>
          <a:endParaRPr lang="ru-RU"/>
        </a:p>
      </dgm:t>
    </dgm:pt>
    <dgm:pt modelId="{35EE7963-8737-45C1-8437-608DEA0E62B7}" type="sibTrans" cxnId="{51676790-D09D-4494-A7F3-989FB81D2C72}">
      <dgm:prSet/>
      <dgm:spPr/>
      <dgm:t>
        <a:bodyPr/>
        <a:lstStyle/>
        <a:p>
          <a:endParaRPr lang="ru-RU"/>
        </a:p>
      </dgm:t>
    </dgm:pt>
    <dgm:pt modelId="{A4CFF330-B030-4E56-8E10-5791F5DF1E5F}">
      <dgm:prSet phldrT="[Текст]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Высокий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AFE2D2-1125-40AA-B011-66A611E67698}" type="parTrans" cxnId="{9AD7FE72-FB67-4C3F-AA3B-75D94D294199}">
      <dgm:prSet/>
      <dgm:spPr/>
      <dgm:t>
        <a:bodyPr/>
        <a:lstStyle/>
        <a:p>
          <a:endParaRPr lang="ru-RU"/>
        </a:p>
      </dgm:t>
    </dgm:pt>
    <dgm:pt modelId="{DFA23E94-B9F2-4FAF-BD05-7558374FE6B2}" type="sibTrans" cxnId="{9AD7FE72-FB67-4C3F-AA3B-75D94D294199}">
      <dgm:prSet/>
      <dgm:spPr/>
      <dgm:t>
        <a:bodyPr/>
        <a:lstStyle/>
        <a:p>
          <a:endParaRPr lang="ru-RU"/>
        </a:p>
      </dgm:t>
    </dgm:pt>
    <dgm:pt modelId="{037F2476-D77F-4FFB-8DBB-43EFB4305BCD}" type="pres">
      <dgm:prSet presAssocID="{528B7F62-7DE2-4DAE-93DB-53B94C1372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78E604-2E28-4E4F-997E-E00F55759838}" type="pres">
      <dgm:prSet presAssocID="{3935BE41-4FAE-4E6D-A2F1-F0702EDD28C2}" presName="Name5" presStyleLbl="vennNode1" presStyleIdx="0" presStyleCnt="3" custLinFactNeighborX="-94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FD2009-AC70-43A4-AAC2-96174B2DFAF1}" type="pres">
      <dgm:prSet presAssocID="{A7A2FB66-8105-4116-B7E0-5910074E2A2E}" presName="space" presStyleCnt="0"/>
      <dgm:spPr/>
    </dgm:pt>
    <dgm:pt modelId="{5E8DB9C5-CCD4-46A3-94A5-71445A07BB98}" type="pres">
      <dgm:prSet presAssocID="{6013384C-2547-4468-B8A6-9DA4C1719B7F}" presName="Name5" presStyleLbl="vennNode1" presStyleIdx="1" presStyleCnt="3" custScaleX="101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E9B27B-DBCB-4779-AC4E-D5EC63403635}" type="pres">
      <dgm:prSet presAssocID="{35EE7963-8737-45C1-8437-608DEA0E62B7}" presName="space" presStyleCnt="0"/>
      <dgm:spPr/>
    </dgm:pt>
    <dgm:pt modelId="{48A6FA12-0754-43B7-9928-EB19D0B5D139}" type="pres">
      <dgm:prSet presAssocID="{A4CFF330-B030-4E56-8E10-5791F5DF1E5F}" presName="Name5" presStyleLbl="vennNode1" presStyleIdx="2" presStyleCnt="3" custLinFactX="52" custLinFactNeighborX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D7FE72-FB67-4C3F-AA3B-75D94D294199}" srcId="{528B7F62-7DE2-4DAE-93DB-53B94C137245}" destId="{A4CFF330-B030-4E56-8E10-5791F5DF1E5F}" srcOrd="2" destOrd="0" parTransId="{8DAFE2D2-1125-40AA-B011-66A611E67698}" sibTransId="{DFA23E94-B9F2-4FAF-BD05-7558374FE6B2}"/>
    <dgm:cxn modelId="{61DD2051-B102-429C-A904-40F6235691FA}" type="presOf" srcId="{6013384C-2547-4468-B8A6-9DA4C1719B7F}" destId="{5E8DB9C5-CCD4-46A3-94A5-71445A07BB98}" srcOrd="0" destOrd="0" presId="urn:microsoft.com/office/officeart/2005/8/layout/venn3"/>
    <dgm:cxn modelId="{51676790-D09D-4494-A7F3-989FB81D2C72}" srcId="{528B7F62-7DE2-4DAE-93DB-53B94C137245}" destId="{6013384C-2547-4468-B8A6-9DA4C1719B7F}" srcOrd="1" destOrd="0" parTransId="{4C61D981-AE84-4284-B11C-BF463A6E7E86}" sibTransId="{35EE7963-8737-45C1-8437-608DEA0E62B7}"/>
    <dgm:cxn modelId="{C61D2D10-BCA1-40B6-8953-B663C0326311}" type="presOf" srcId="{3935BE41-4FAE-4E6D-A2F1-F0702EDD28C2}" destId="{6878E604-2E28-4E4F-997E-E00F55759838}" srcOrd="0" destOrd="0" presId="urn:microsoft.com/office/officeart/2005/8/layout/venn3"/>
    <dgm:cxn modelId="{D85D086C-A607-465B-BE63-5D890936942A}" type="presOf" srcId="{A4CFF330-B030-4E56-8E10-5791F5DF1E5F}" destId="{48A6FA12-0754-43B7-9928-EB19D0B5D139}" srcOrd="0" destOrd="0" presId="urn:microsoft.com/office/officeart/2005/8/layout/venn3"/>
    <dgm:cxn modelId="{168BB3EA-F753-4688-8E12-7DD7C2A1EE3A}" type="presOf" srcId="{528B7F62-7DE2-4DAE-93DB-53B94C137245}" destId="{037F2476-D77F-4FFB-8DBB-43EFB4305BCD}" srcOrd="0" destOrd="0" presId="urn:microsoft.com/office/officeart/2005/8/layout/venn3"/>
    <dgm:cxn modelId="{BA0A9394-512B-495E-9996-51C6E65615F8}" srcId="{528B7F62-7DE2-4DAE-93DB-53B94C137245}" destId="{3935BE41-4FAE-4E6D-A2F1-F0702EDD28C2}" srcOrd="0" destOrd="0" parTransId="{48C4B2DD-339E-4666-8B06-83B7C46636FE}" sibTransId="{A7A2FB66-8105-4116-B7E0-5910074E2A2E}"/>
    <dgm:cxn modelId="{20A76324-E936-4292-B04F-3409504FA898}" type="presParOf" srcId="{037F2476-D77F-4FFB-8DBB-43EFB4305BCD}" destId="{6878E604-2E28-4E4F-997E-E00F55759838}" srcOrd="0" destOrd="0" presId="urn:microsoft.com/office/officeart/2005/8/layout/venn3"/>
    <dgm:cxn modelId="{0A5A068E-826C-4EFA-BE9B-A0F300657AD4}" type="presParOf" srcId="{037F2476-D77F-4FFB-8DBB-43EFB4305BCD}" destId="{BFFD2009-AC70-43A4-AAC2-96174B2DFAF1}" srcOrd="1" destOrd="0" presId="urn:microsoft.com/office/officeart/2005/8/layout/venn3"/>
    <dgm:cxn modelId="{8A811440-980B-424E-8181-25F9FAC7C1A3}" type="presParOf" srcId="{037F2476-D77F-4FFB-8DBB-43EFB4305BCD}" destId="{5E8DB9C5-CCD4-46A3-94A5-71445A07BB98}" srcOrd="2" destOrd="0" presId="urn:microsoft.com/office/officeart/2005/8/layout/venn3"/>
    <dgm:cxn modelId="{0D51AC59-3A55-4C19-9455-BBCB33E291E9}" type="presParOf" srcId="{037F2476-D77F-4FFB-8DBB-43EFB4305BCD}" destId="{6DE9B27B-DBCB-4779-AC4E-D5EC63403635}" srcOrd="3" destOrd="0" presId="urn:microsoft.com/office/officeart/2005/8/layout/venn3"/>
    <dgm:cxn modelId="{342023DD-6332-4E8F-8F93-716DBA3BA2C7}" type="presParOf" srcId="{037F2476-D77F-4FFB-8DBB-43EFB4305BCD}" destId="{48A6FA12-0754-43B7-9928-EB19D0B5D139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DE7840-3E9D-4261-8B49-54C23E0B416C}" type="doc">
      <dgm:prSet loTypeId="urn:microsoft.com/office/officeart/2005/8/layout/funnel1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9A636D5-F5E4-48E5-A6F9-338BDB12E790}">
      <dgm:prSet phldrT="[Текст]" custT="1"/>
      <dgm:spPr/>
      <dgm:t>
        <a:bodyPr/>
        <a:lstStyle/>
        <a:p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54F1AD-1497-45BB-9487-C77B8FC4EB27}" type="parTrans" cxnId="{11E2B93A-4509-4C36-9AE1-1F46C90310CF}">
      <dgm:prSet/>
      <dgm:spPr/>
      <dgm:t>
        <a:bodyPr/>
        <a:lstStyle/>
        <a:p>
          <a:endParaRPr lang="ru-RU"/>
        </a:p>
      </dgm:t>
    </dgm:pt>
    <dgm:pt modelId="{AD22892F-4F03-4139-8496-AF4862440C25}" type="sibTrans" cxnId="{11E2B93A-4509-4C36-9AE1-1F46C90310CF}">
      <dgm:prSet/>
      <dgm:spPr/>
      <dgm:t>
        <a:bodyPr/>
        <a:lstStyle/>
        <a:p>
          <a:endParaRPr lang="ru-RU"/>
        </a:p>
      </dgm:t>
    </dgm:pt>
    <dgm:pt modelId="{F9387845-F13B-4A5E-BE1E-4D729B2F7F3F}">
      <dgm:prSet phldrT="[Текст]"/>
      <dgm:spPr/>
      <dgm:t>
        <a:bodyPr/>
        <a:lstStyle/>
        <a:p>
          <a:r>
            <a:rPr lang="ru-RU" u="none" dirty="0" smtClean="0"/>
            <a:t>ДВГСК </a:t>
          </a:r>
        </a:p>
        <a:p>
          <a:r>
            <a:rPr lang="ru-RU" dirty="0" smtClean="0"/>
            <a:t>ПЧ-24</a:t>
          </a:r>
        </a:p>
      </dgm:t>
    </dgm:pt>
    <dgm:pt modelId="{5DD44BA4-49B8-496C-A648-6C7238932CB2}" type="parTrans" cxnId="{638E03AB-94A3-44C3-9268-687DB502202D}">
      <dgm:prSet/>
      <dgm:spPr/>
      <dgm:t>
        <a:bodyPr/>
        <a:lstStyle/>
        <a:p>
          <a:endParaRPr lang="ru-RU"/>
        </a:p>
      </dgm:t>
    </dgm:pt>
    <dgm:pt modelId="{1C9E9467-AEA5-4198-AD05-A5642746D5B1}" type="sibTrans" cxnId="{638E03AB-94A3-44C3-9268-687DB502202D}">
      <dgm:prSet/>
      <dgm:spPr/>
      <dgm:t>
        <a:bodyPr/>
        <a:lstStyle/>
        <a:p>
          <a:endParaRPr lang="ru-RU"/>
        </a:p>
      </dgm:t>
    </dgm:pt>
    <dgm:pt modelId="{3970CE33-B8A1-4E22-8FE5-9EAC1D4B1D27}">
      <dgm:prSet phldrT="[Текст]"/>
      <dgm:spPr/>
      <dgm:t>
        <a:bodyPr/>
        <a:lstStyle/>
        <a:p>
          <a:r>
            <a:rPr lang="ru-RU" dirty="0" smtClean="0"/>
            <a:t>Ученики</a:t>
          </a:r>
          <a:endParaRPr lang="ru-RU" dirty="0"/>
        </a:p>
      </dgm:t>
    </dgm:pt>
    <dgm:pt modelId="{D714A629-48AD-45BF-976F-CFF09B52DED9}" type="parTrans" cxnId="{B827C12E-9474-4219-96E3-003BC2677232}">
      <dgm:prSet/>
      <dgm:spPr/>
      <dgm:t>
        <a:bodyPr/>
        <a:lstStyle/>
        <a:p>
          <a:endParaRPr lang="ru-RU"/>
        </a:p>
      </dgm:t>
    </dgm:pt>
    <dgm:pt modelId="{3DBBE832-1EB2-45C8-B4B2-47ACD2B2CC3B}" type="sibTrans" cxnId="{B827C12E-9474-4219-96E3-003BC2677232}">
      <dgm:prSet/>
      <dgm:spPr/>
      <dgm:t>
        <a:bodyPr/>
        <a:lstStyle/>
        <a:p>
          <a:endParaRPr lang="ru-RU"/>
        </a:p>
      </dgm:t>
    </dgm:pt>
    <dgm:pt modelId="{FFA42A24-DD3C-422B-AC0E-00B009CDDBBC}">
      <dgm:prSet phldrT="[Текст]"/>
      <dgm:spPr/>
      <dgm:t>
        <a:bodyPr/>
        <a:lstStyle/>
        <a:p>
          <a:endParaRPr lang="ru-RU" dirty="0"/>
        </a:p>
      </dgm:t>
    </dgm:pt>
    <dgm:pt modelId="{13C48296-21D5-4EE0-917B-28CBB6F8BAB1}" type="sibTrans" cxnId="{F94C6409-FCF4-4CCE-A224-00936B4A734D}">
      <dgm:prSet/>
      <dgm:spPr/>
      <dgm:t>
        <a:bodyPr/>
        <a:lstStyle/>
        <a:p>
          <a:endParaRPr lang="ru-RU"/>
        </a:p>
      </dgm:t>
    </dgm:pt>
    <dgm:pt modelId="{EFC15F23-5813-44A0-9327-60AF95D579F0}" type="parTrans" cxnId="{F94C6409-FCF4-4CCE-A224-00936B4A734D}">
      <dgm:prSet/>
      <dgm:spPr/>
      <dgm:t>
        <a:bodyPr/>
        <a:lstStyle/>
        <a:p>
          <a:endParaRPr lang="ru-RU"/>
        </a:p>
      </dgm:t>
    </dgm:pt>
    <dgm:pt modelId="{26577789-8924-4A99-A8AA-E6AC876B3F12}">
      <dgm:prSet phldrT="[Текст]" custLinFactNeighborX="-31052" custLinFactNeighborY="-33357"/>
      <dgm:spPr/>
      <dgm:t>
        <a:bodyPr/>
        <a:lstStyle/>
        <a:p>
          <a:endParaRPr lang="ru-RU"/>
        </a:p>
      </dgm:t>
    </dgm:pt>
    <dgm:pt modelId="{5B91AB3C-D7AE-4B14-B08B-99C5ECF0DB98}" type="sibTrans" cxnId="{255E00B4-497E-4EE2-A37E-BCF11473E5C8}">
      <dgm:prSet/>
      <dgm:spPr/>
      <dgm:t>
        <a:bodyPr/>
        <a:lstStyle/>
        <a:p>
          <a:endParaRPr lang="ru-RU"/>
        </a:p>
      </dgm:t>
    </dgm:pt>
    <dgm:pt modelId="{7CB64E35-9D94-4DDD-A4EF-D2B9B0E0A90F}" type="parTrans" cxnId="{255E00B4-497E-4EE2-A37E-BCF11473E5C8}">
      <dgm:prSet/>
      <dgm:spPr/>
      <dgm:t>
        <a:bodyPr/>
        <a:lstStyle/>
        <a:p>
          <a:endParaRPr lang="ru-RU"/>
        </a:p>
      </dgm:t>
    </dgm:pt>
    <dgm:pt modelId="{4A28D7CC-B35B-499B-89A0-4F7F20D7AD9F}" type="pres">
      <dgm:prSet presAssocID="{4EDE7840-3E9D-4261-8B49-54C23E0B416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231A7A-A377-43F3-89D1-B0AF4D2AC2EC}" type="pres">
      <dgm:prSet presAssocID="{4EDE7840-3E9D-4261-8B49-54C23E0B416C}" presName="ellipse" presStyleLbl="trBgShp" presStyleIdx="0" presStyleCnt="1" custScaleX="129573" custScaleY="170581" custLinFactNeighborX="-6438" custLinFactNeighborY="-2698"/>
      <dgm:spPr>
        <a:solidFill>
          <a:schemeClr val="accent2">
            <a:lumMod val="40000"/>
            <a:lumOff val="60000"/>
            <a:alpha val="40000"/>
          </a:schemeClr>
        </a:solidFill>
      </dgm:spPr>
    </dgm:pt>
    <dgm:pt modelId="{06372761-BF9D-472A-B178-E8252CCB8E3F}" type="pres">
      <dgm:prSet presAssocID="{4EDE7840-3E9D-4261-8B49-54C23E0B416C}" presName="arrow1" presStyleLbl="fgShp" presStyleIdx="0" presStyleCnt="1" custLinFactNeighborX="-33168" custLinFactNeighborY="86"/>
      <dgm:spPr/>
    </dgm:pt>
    <dgm:pt modelId="{A0003AD9-FC54-479C-B998-4877E471C0F3}" type="pres">
      <dgm:prSet presAssocID="{4EDE7840-3E9D-4261-8B49-54C23E0B416C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62BA3-C842-4357-9D0A-7C8B33C9E54C}" type="pres">
      <dgm:prSet presAssocID="{F9387845-F13B-4A5E-BE1E-4D729B2F7F3F}" presName="item1" presStyleLbl="node1" presStyleIdx="0" presStyleCnt="3" custScaleX="89449" custScaleY="89450" custLinFactNeighborX="-99933" custLinFactNeighborY="-271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F66BE6-AB6B-44C5-A8AA-8D9732773372}" type="pres">
      <dgm:prSet presAssocID="{3970CE33-B8A1-4E22-8FE5-9EAC1D4B1D27}" presName="item2" presStyleLbl="node1" presStyleIdx="1" presStyleCnt="3" custScaleX="69010" custScaleY="68317" custLinFactNeighborX="1007" custLinFactNeighborY="-63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8E38E-95EE-4C07-A076-346172B32857}" type="pres">
      <dgm:prSet presAssocID="{FFA42A24-DD3C-422B-AC0E-00B009CDDBBC}" presName="item3" presStyleLbl="node1" presStyleIdx="2" presStyleCnt="3" custScaleX="87199" custScaleY="84934" custLinFactY="43256" custLinFactNeighborX="-3493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70FD4-5556-45E9-BF44-99A430FF1792}" type="pres">
      <dgm:prSet presAssocID="{4EDE7840-3E9D-4261-8B49-54C23E0B416C}" presName="funnel" presStyleLbl="trAlignAcc1" presStyleIdx="0" presStyleCnt="1" custScaleX="124786" custScaleY="129788" custLinFactNeighborX="-6207" custLinFactNeighborY="4609"/>
      <dgm:spPr>
        <a:solidFill>
          <a:schemeClr val="accent2">
            <a:lumMod val="60000"/>
            <a:lumOff val="40000"/>
            <a:alpha val="40000"/>
          </a:schemeClr>
        </a:solidFill>
      </dgm:spPr>
    </dgm:pt>
  </dgm:ptLst>
  <dgm:cxnLst>
    <dgm:cxn modelId="{F68B51D5-3DE6-46D3-B373-D6F942B8DB67}" type="presOf" srcId="{FFA42A24-DD3C-422B-AC0E-00B009CDDBBC}" destId="{A0003AD9-FC54-479C-B998-4877E471C0F3}" srcOrd="0" destOrd="0" presId="urn:microsoft.com/office/officeart/2005/8/layout/funnel1"/>
    <dgm:cxn modelId="{11E2B93A-4509-4C36-9AE1-1F46C90310CF}" srcId="{4EDE7840-3E9D-4261-8B49-54C23E0B416C}" destId="{79A636D5-F5E4-48E5-A6F9-338BDB12E790}" srcOrd="0" destOrd="0" parTransId="{BF54F1AD-1497-45BB-9487-C77B8FC4EB27}" sibTransId="{AD22892F-4F03-4139-8496-AF4862440C25}"/>
    <dgm:cxn modelId="{3953DA8F-D645-41F7-873C-343218007CA2}" type="presOf" srcId="{3970CE33-B8A1-4E22-8FE5-9EAC1D4B1D27}" destId="{2AD62BA3-C842-4357-9D0A-7C8B33C9E54C}" srcOrd="0" destOrd="0" presId="urn:microsoft.com/office/officeart/2005/8/layout/funnel1"/>
    <dgm:cxn modelId="{255E00B4-497E-4EE2-A37E-BCF11473E5C8}" srcId="{4EDE7840-3E9D-4261-8B49-54C23E0B416C}" destId="{26577789-8924-4A99-A8AA-E6AC876B3F12}" srcOrd="4" destOrd="0" parTransId="{7CB64E35-9D94-4DDD-A4EF-D2B9B0E0A90F}" sibTransId="{5B91AB3C-D7AE-4B14-B08B-99C5ECF0DB98}"/>
    <dgm:cxn modelId="{B827C12E-9474-4219-96E3-003BC2677232}" srcId="{4EDE7840-3E9D-4261-8B49-54C23E0B416C}" destId="{3970CE33-B8A1-4E22-8FE5-9EAC1D4B1D27}" srcOrd="2" destOrd="0" parTransId="{D714A629-48AD-45BF-976F-CFF09B52DED9}" sibTransId="{3DBBE832-1EB2-45C8-B4B2-47ACD2B2CC3B}"/>
    <dgm:cxn modelId="{F94C6409-FCF4-4CCE-A224-00936B4A734D}" srcId="{4EDE7840-3E9D-4261-8B49-54C23E0B416C}" destId="{FFA42A24-DD3C-422B-AC0E-00B009CDDBBC}" srcOrd="3" destOrd="0" parTransId="{EFC15F23-5813-44A0-9327-60AF95D579F0}" sibTransId="{13C48296-21D5-4EE0-917B-28CBB6F8BAB1}"/>
    <dgm:cxn modelId="{C54A5FE5-F32D-4B79-91F6-76CA20D25454}" type="presOf" srcId="{4EDE7840-3E9D-4261-8B49-54C23E0B416C}" destId="{4A28D7CC-B35B-499B-89A0-4F7F20D7AD9F}" srcOrd="0" destOrd="0" presId="urn:microsoft.com/office/officeart/2005/8/layout/funnel1"/>
    <dgm:cxn modelId="{638E03AB-94A3-44C3-9268-687DB502202D}" srcId="{4EDE7840-3E9D-4261-8B49-54C23E0B416C}" destId="{F9387845-F13B-4A5E-BE1E-4D729B2F7F3F}" srcOrd="1" destOrd="0" parTransId="{5DD44BA4-49B8-496C-A648-6C7238932CB2}" sibTransId="{1C9E9467-AEA5-4198-AD05-A5642746D5B1}"/>
    <dgm:cxn modelId="{8585788A-3024-46A9-93B5-B5BB30C74868}" type="presOf" srcId="{F9387845-F13B-4A5E-BE1E-4D729B2F7F3F}" destId="{88F66BE6-AB6B-44C5-A8AA-8D9732773372}" srcOrd="0" destOrd="0" presId="urn:microsoft.com/office/officeart/2005/8/layout/funnel1"/>
    <dgm:cxn modelId="{11D4E86E-7514-4413-932C-C78A2E9BED5C}" type="presOf" srcId="{79A636D5-F5E4-48E5-A6F9-338BDB12E790}" destId="{6B28E38E-95EE-4C07-A076-346172B32857}" srcOrd="0" destOrd="0" presId="urn:microsoft.com/office/officeart/2005/8/layout/funnel1"/>
    <dgm:cxn modelId="{9F61F837-B27E-4313-B9CA-914696CACCA9}" type="presParOf" srcId="{4A28D7CC-B35B-499B-89A0-4F7F20D7AD9F}" destId="{0D231A7A-A377-43F3-89D1-B0AF4D2AC2EC}" srcOrd="0" destOrd="0" presId="urn:microsoft.com/office/officeart/2005/8/layout/funnel1"/>
    <dgm:cxn modelId="{9AAFDEEF-EAF2-47A2-A351-D8C53B40C6F5}" type="presParOf" srcId="{4A28D7CC-B35B-499B-89A0-4F7F20D7AD9F}" destId="{06372761-BF9D-472A-B178-E8252CCB8E3F}" srcOrd="1" destOrd="0" presId="urn:microsoft.com/office/officeart/2005/8/layout/funnel1"/>
    <dgm:cxn modelId="{C9A59F7E-ADC8-41D7-B82D-F4D760B86CE5}" type="presParOf" srcId="{4A28D7CC-B35B-499B-89A0-4F7F20D7AD9F}" destId="{A0003AD9-FC54-479C-B998-4877E471C0F3}" srcOrd="2" destOrd="0" presId="urn:microsoft.com/office/officeart/2005/8/layout/funnel1"/>
    <dgm:cxn modelId="{81542A8F-9084-40D9-B2E5-DA1F2359F7C2}" type="presParOf" srcId="{4A28D7CC-B35B-499B-89A0-4F7F20D7AD9F}" destId="{2AD62BA3-C842-4357-9D0A-7C8B33C9E54C}" srcOrd="3" destOrd="0" presId="urn:microsoft.com/office/officeart/2005/8/layout/funnel1"/>
    <dgm:cxn modelId="{BDE45BF1-F669-46E1-BE26-33286754B0B9}" type="presParOf" srcId="{4A28D7CC-B35B-499B-89A0-4F7F20D7AD9F}" destId="{88F66BE6-AB6B-44C5-A8AA-8D9732773372}" srcOrd="4" destOrd="0" presId="urn:microsoft.com/office/officeart/2005/8/layout/funnel1"/>
    <dgm:cxn modelId="{DF3EEA68-3D00-41C8-85F3-113208750952}" type="presParOf" srcId="{4A28D7CC-B35B-499B-89A0-4F7F20D7AD9F}" destId="{6B28E38E-95EE-4C07-A076-346172B32857}" srcOrd="5" destOrd="0" presId="urn:microsoft.com/office/officeart/2005/8/layout/funnel1"/>
    <dgm:cxn modelId="{4D3BB85C-7196-4D17-9C09-7B571455C799}" type="presParOf" srcId="{4A28D7CC-B35B-499B-89A0-4F7F20D7AD9F}" destId="{73A70FD4-5556-45E9-BF44-99A430FF1792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D4F494A-588B-4079-97B4-E6F498A0F95D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94CF90-C2D1-4D92-8136-BD669F00E76A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Участники проекта «Обустройство поселка»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2073F2-6BCD-4210-8700-606C54F832A0}" type="parTrans" cxnId="{4156E666-133A-46CB-B6F4-37AFC6C76646}">
      <dgm:prSet/>
      <dgm:spPr/>
      <dgm:t>
        <a:bodyPr/>
        <a:lstStyle/>
        <a:p>
          <a:endParaRPr lang="ru-RU"/>
        </a:p>
      </dgm:t>
    </dgm:pt>
    <dgm:pt modelId="{113A8E7C-04E9-4DCB-B557-6BCDCFE11DD2}" type="sibTrans" cxnId="{4156E666-133A-46CB-B6F4-37AFC6C76646}">
      <dgm:prSet/>
      <dgm:spPr/>
      <dgm:t>
        <a:bodyPr/>
        <a:lstStyle/>
        <a:p>
          <a:endParaRPr lang="ru-RU"/>
        </a:p>
      </dgm:t>
    </dgm:pt>
    <dgm:pt modelId="{1F2876B1-C815-4676-8E4C-3408FCA79BD4}" type="pres">
      <dgm:prSet presAssocID="{FD4F494A-588B-4079-97B4-E6F498A0F95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D4083E-473E-4BFB-8974-40D1D3CFC951}" type="pres">
      <dgm:prSet presAssocID="{8D94CF90-C2D1-4D92-8136-BD669F00E76A}" presName="node" presStyleLbl="node1" presStyleIdx="0" presStyleCnt="1" custLinFactNeighborX="-4123" custLinFactNeighborY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EFD413-C06A-45B9-8B80-83AB3E4AB45F}" type="presOf" srcId="{8D94CF90-C2D1-4D92-8136-BD669F00E76A}" destId="{54D4083E-473E-4BFB-8974-40D1D3CFC951}" srcOrd="0" destOrd="0" presId="urn:microsoft.com/office/officeart/2005/8/layout/default"/>
    <dgm:cxn modelId="{119E602C-BA3F-4E56-8E6B-3A84DC8403CA}" type="presOf" srcId="{FD4F494A-588B-4079-97B4-E6F498A0F95D}" destId="{1F2876B1-C815-4676-8E4C-3408FCA79BD4}" srcOrd="0" destOrd="0" presId="urn:microsoft.com/office/officeart/2005/8/layout/default"/>
    <dgm:cxn modelId="{4156E666-133A-46CB-B6F4-37AFC6C76646}" srcId="{FD4F494A-588B-4079-97B4-E6F498A0F95D}" destId="{8D94CF90-C2D1-4D92-8136-BD669F00E76A}" srcOrd="0" destOrd="0" parTransId="{242073F2-6BCD-4210-8700-606C54F832A0}" sibTransId="{113A8E7C-04E9-4DCB-B557-6BCDCFE11DD2}"/>
    <dgm:cxn modelId="{B9CCDDA2-B124-4EE7-AFBE-9AE7CB82D7CC}" type="presParOf" srcId="{1F2876B1-C815-4676-8E4C-3408FCA79BD4}" destId="{54D4083E-473E-4BFB-8974-40D1D3CFC951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1EA8D3-139A-47D1-9D0D-F7E05A465D27}">
      <dsp:nvSpPr>
        <dsp:cNvPr id="0" name=""/>
        <dsp:cNvSpPr/>
      </dsp:nvSpPr>
      <dsp:spPr>
        <a:xfrm>
          <a:off x="3343298" y="326"/>
          <a:ext cx="5014947" cy="12734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C24E67-6323-4309-AC94-A9F57D0983F8}">
      <dsp:nvSpPr>
        <dsp:cNvPr id="0" name=""/>
        <dsp:cNvSpPr/>
      </dsp:nvSpPr>
      <dsp:spPr>
        <a:xfrm>
          <a:off x="0" y="326"/>
          <a:ext cx="3343298" cy="127347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Ноябрь 2012 </a:t>
          </a:r>
          <a:endParaRPr lang="ru-RU" sz="3600" kern="1200" dirty="0"/>
        </a:p>
      </dsp:txBody>
      <dsp:txXfrm>
        <a:off x="0" y="326"/>
        <a:ext cx="3343298" cy="1273470"/>
      </dsp:txXfrm>
    </dsp:sp>
    <dsp:sp modelId="{E70BE652-6199-4855-8AC8-CFD088E3530F}">
      <dsp:nvSpPr>
        <dsp:cNvPr id="0" name=""/>
        <dsp:cNvSpPr/>
      </dsp:nvSpPr>
      <dsp:spPr>
        <a:xfrm>
          <a:off x="3343298" y="1401144"/>
          <a:ext cx="5014947" cy="12734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9F7AB5-3E88-4F73-8A88-E8061FF4C1B4}">
      <dsp:nvSpPr>
        <dsp:cNvPr id="0" name=""/>
        <dsp:cNvSpPr/>
      </dsp:nvSpPr>
      <dsp:spPr>
        <a:xfrm>
          <a:off x="0" y="1401144"/>
          <a:ext cx="3343298" cy="127347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Февраль 2013</a:t>
          </a:r>
          <a:endParaRPr lang="ru-RU" sz="3800" kern="1200" dirty="0"/>
        </a:p>
      </dsp:txBody>
      <dsp:txXfrm>
        <a:off x="0" y="1401144"/>
        <a:ext cx="3343298" cy="12734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78E604-2E28-4E4F-997E-E00F55759838}">
      <dsp:nvSpPr>
        <dsp:cNvPr id="0" name=""/>
        <dsp:cNvSpPr/>
      </dsp:nvSpPr>
      <dsp:spPr>
        <a:xfrm>
          <a:off x="272572" y="802"/>
          <a:ext cx="1601767" cy="1601767"/>
        </a:xfrm>
        <a:prstGeom prst="ellipse">
          <a:avLst/>
        </a:prstGeom>
        <a:solidFill>
          <a:srgbClr val="FF000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151" tIns="25400" rIns="88151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Низкий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2572" y="802"/>
        <a:ext cx="1601767" cy="1601767"/>
      </dsp:txXfrm>
    </dsp:sp>
    <dsp:sp modelId="{5E8DB9C5-CCD4-46A3-94A5-71445A07BB98}">
      <dsp:nvSpPr>
        <dsp:cNvPr id="0" name=""/>
        <dsp:cNvSpPr/>
      </dsp:nvSpPr>
      <dsp:spPr>
        <a:xfrm>
          <a:off x="1857594" y="802"/>
          <a:ext cx="1618826" cy="1601767"/>
        </a:xfrm>
        <a:prstGeom prst="ellipse">
          <a:avLst/>
        </a:prstGeom>
        <a:solidFill>
          <a:schemeClr val="accent6">
            <a:lumMod val="75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151" tIns="25400" rIns="88151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Средний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57594" y="802"/>
        <a:ext cx="1618826" cy="1601767"/>
      </dsp:txXfrm>
    </dsp:sp>
    <dsp:sp modelId="{48A6FA12-0754-43B7-9928-EB19D0B5D139}">
      <dsp:nvSpPr>
        <dsp:cNvPr id="0" name=""/>
        <dsp:cNvSpPr/>
      </dsp:nvSpPr>
      <dsp:spPr>
        <a:xfrm>
          <a:off x="3477254" y="802"/>
          <a:ext cx="1601767" cy="1601767"/>
        </a:xfrm>
        <a:prstGeom prst="ellipse">
          <a:avLst/>
        </a:prstGeom>
        <a:solidFill>
          <a:srgbClr val="00B05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151" tIns="24130" rIns="88151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Высокий</a:t>
          </a:r>
          <a:endParaRPr lang="ru-RU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77254" y="802"/>
        <a:ext cx="1601767" cy="160176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231A7A-A377-43F3-89D1-B0AF4D2AC2EC}">
      <dsp:nvSpPr>
        <dsp:cNvPr id="0" name=""/>
        <dsp:cNvSpPr/>
      </dsp:nvSpPr>
      <dsp:spPr>
        <a:xfrm>
          <a:off x="285737" y="71438"/>
          <a:ext cx="6030105" cy="2756952"/>
        </a:xfrm>
        <a:prstGeom prst="ellipse">
          <a:avLst/>
        </a:prstGeom>
        <a:solidFill>
          <a:schemeClr val="accent2">
            <a:lumMod val="40000"/>
            <a:lumOff val="60000"/>
            <a:alpha val="4000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372761-BF9D-472A-B178-E8252CCB8E3F}">
      <dsp:nvSpPr>
        <dsp:cNvPr id="0" name=""/>
        <dsp:cNvSpPr/>
      </dsp:nvSpPr>
      <dsp:spPr>
        <a:xfrm>
          <a:off x="2857522" y="4643467"/>
          <a:ext cx="901904" cy="577219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03AD9-FC54-479C-B998-4877E471C0F3}">
      <dsp:nvSpPr>
        <dsp:cNvPr id="0" name=""/>
        <dsp:cNvSpPr/>
      </dsp:nvSpPr>
      <dsp:spPr>
        <a:xfrm>
          <a:off x="1443047" y="5104746"/>
          <a:ext cx="4329142" cy="108228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800" kern="1200" dirty="0"/>
        </a:p>
      </dsp:txBody>
      <dsp:txXfrm>
        <a:off x="1443047" y="5104746"/>
        <a:ext cx="4329142" cy="1082285"/>
      </dsp:txXfrm>
    </dsp:sp>
    <dsp:sp modelId="{2AD62BA3-C842-4357-9D0A-7C8B33C9E54C}">
      <dsp:nvSpPr>
        <dsp:cNvPr id="0" name=""/>
        <dsp:cNvSpPr/>
      </dsp:nvSpPr>
      <dsp:spPr>
        <a:xfrm>
          <a:off x="1428765" y="2071698"/>
          <a:ext cx="1452140" cy="145215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Ученики</a:t>
          </a:r>
          <a:endParaRPr lang="ru-RU" sz="2100" kern="1200" dirty="0"/>
        </a:p>
      </dsp:txBody>
      <dsp:txXfrm>
        <a:off x="1428765" y="2071698"/>
        <a:ext cx="1452140" cy="1452156"/>
      </dsp:txXfrm>
    </dsp:sp>
    <dsp:sp modelId="{88F66BE6-AB6B-44C5-A8AA-8D9732773372}">
      <dsp:nvSpPr>
        <dsp:cNvPr id="0" name=""/>
        <dsp:cNvSpPr/>
      </dsp:nvSpPr>
      <dsp:spPr>
        <a:xfrm>
          <a:off x="2071707" y="428631"/>
          <a:ext cx="1120328" cy="1109077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u="none" kern="1200" dirty="0" smtClean="0"/>
            <a:t>ДВГСК </a:t>
          </a:r>
          <a:endParaRPr lang="ru-RU" sz="2100" u="none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ПЧ-24</a:t>
          </a:r>
        </a:p>
      </dsp:txBody>
      <dsp:txXfrm>
        <a:off x="2071707" y="428631"/>
        <a:ext cx="1120328" cy="1109077"/>
      </dsp:txXfrm>
    </dsp:sp>
    <dsp:sp modelId="{6B28E38E-95EE-4C07-A076-346172B32857}">
      <dsp:nvSpPr>
        <dsp:cNvPr id="0" name=""/>
        <dsp:cNvSpPr/>
      </dsp:nvSpPr>
      <dsp:spPr>
        <a:xfrm>
          <a:off x="3000028" y="3263961"/>
          <a:ext cx="1415613" cy="1378842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</a:t>
          </a:r>
          <a:endParaRPr lang="ru-RU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00028" y="3263961"/>
        <a:ext cx="1415613" cy="1378842"/>
      </dsp:txXfrm>
    </dsp:sp>
    <dsp:sp modelId="{73A70FD4-5556-45E9-BF44-99A430FF1792}">
      <dsp:nvSpPr>
        <dsp:cNvPr id="0" name=""/>
        <dsp:cNvSpPr/>
      </dsp:nvSpPr>
      <dsp:spPr>
        <a:xfrm>
          <a:off x="142861" y="71425"/>
          <a:ext cx="6302524" cy="5244127"/>
        </a:xfrm>
        <a:prstGeom prst="funnel">
          <a:avLst/>
        </a:prstGeom>
        <a:solidFill>
          <a:schemeClr val="accent2">
            <a:lumMod val="60000"/>
            <a:lumOff val="40000"/>
            <a:alpha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D4083E-473E-4BFB-8974-40D1D3CFC951}">
      <dsp:nvSpPr>
        <dsp:cNvPr id="0" name=""/>
        <dsp:cNvSpPr/>
      </dsp:nvSpPr>
      <dsp:spPr>
        <a:xfrm>
          <a:off x="0" y="98"/>
          <a:ext cx="2023869" cy="1214321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Участники проекта «Обустройство поселка»</a:t>
          </a:r>
          <a:endParaRPr lang="ru-RU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98"/>
        <a:ext cx="2023869" cy="1214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596EA-A2A9-4D85-A293-79120BBF340D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B6547-DF19-448A-AE42-003E5EFAFA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B6547-DF19-448A-AE42-003E5EFAFA10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microsoft.com/office/2007/relationships/diagramDrawing" Target="../diagrams/drawing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3786190"/>
            <a:ext cx="892971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МБОУ «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Северомуйская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СОШ» 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571744"/>
            <a:ext cx="97155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«Дом, в котором мы живем»</a:t>
            </a:r>
            <a:endParaRPr lang="ru-RU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5572140"/>
            <a:ext cx="5786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Работу выполнил ученик 9 класса Воронин Иван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928670"/>
            <a:ext cx="821533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Социальный проект : 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85728"/>
          <a:ext cx="8186766" cy="5840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85728"/>
          <a:ext cx="8258204" cy="5840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7272808" cy="16288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Готовность социальных партнеров к участию в реализации проекта:</a:t>
            </a:r>
            <a:endParaRPr lang="ru-RU" sz="36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71472" y="3571876"/>
          <a:ext cx="8358246" cy="2674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6248" y="3915795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47%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8" y="3915795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41%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072330" y="3915795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12%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286248" y="5273117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28%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8" y="5273117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50%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7072330" y="5273117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22%</a:t>
            </a:r>
            <a:endParaRPr lang="ru-RU" sz="3200" dirty="0"/>
          </a:p>
        </p:txBody>
      </p:sp>
      <p:graphicFrame>
        <p:nvGraphicFramePr>
          <p:cNvPr id="13" name="Схема 12"/>
          <p:cNvGraphicFramePr/>
          <p:nvPr/>
        </p:nvGraphicFramePr>
        <p:xfrm>
          <a:off x="3428992" y="2000240"/>
          <a:ext cx="5334016" cy="160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500042"/>
            <a:ext cx="785814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3200" b="1" u="sng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Segoe Print" pitchFamily="2" charset="0"/>
              </a:rPr>
              <a:t>Срок выполнения проекта – 3 года</a:t>
            </a:r>
            <a:endParaRPr lang="ru-RU" sz="3200" b="1" u="sng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928670"/>
            <a:ext cx="792958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      </a:t>
            </a:r>
          </a:p>
          <a:p>
            <a:pPr algn="ctr"/>
            <a:r>
              <a:rPr lang="ru-RU" sz="2800" b="1" i="1" u="sng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2013 год - подготовительный этап</a:t>
            </a:r>
            <a:r>
              <a:rPr lang="ru-RU" sz="2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: </a:t>
            </a:r>
          </a:p>
          <a:p>
            <a:endParaRPr lang="ru-RU" sz="2400" b="1" i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2000" b="1" i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мотивация и  </a:t>
            </a:r>
            <a:r>
              <a:rPr lang="ru-RU" sz="2400" b="1" i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целеполагание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проекта;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ru-RU" sz="2400" b="1" i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работа с учениками,  родителями,  учителями,  жители поселка; </a:t>
            </a:r>
          </a:p>
          <a:p>
            <a:endParaRPr lang="ru-RU" sz="2400" b="1" i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привлечение спонсоров;</a:t>
            </a:r>
          </a:p>
          <a:p>
            <a:pPr>
              <a:buFont typeface="Arial" pitchFamily="34" charset="0"/>
              <a:buChar char="•"/>
            </a:pPr>
            <a:endParaRPr lang="ru-RU" sz="2400" b="1" i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ru-RU" sz="2400" b="1" i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приобретение оснащения и оборудования</a:t>
            </a:r>
            <a:r>
              <a:rPr lang="ru-RU" sz="20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428868"/>
            <a:ext cx="7715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4214818"/>
            <a:ext cx="778674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        </a:t>
            </a:r>
            <a:endParaRPr lang="ru-RU" sz="2000" b="1" i="1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2" name="Picture 4" descr="http://klub-drug.ru/wp-content/uploads/2011/04/10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786190"/>
            <a:ext cx="2500330" cy="1450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44" y="1214422"/>
            <a:ext cx="80010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проведение акции «Поселок – наше общее жилище, так сделаем его уютнее и чище!»; </a:t>
            </a:r>
          </a:p>
          <a:p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очистка двора от мусора; </a:t>
            </a:r>
          </a:p>
          <a:p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благоустройство дворов;</a:t>
            </a:r>
          </a:p>
          <a:p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32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грейдирование</a:t>
            </a:r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дорог (раз в  полугодие), </a:t>
            </a:r>
          </a:p>
          <a:p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восстановление уличных фонарей.</a:t>
            </a:r>
            <a:endParaRPr lang="ru-RU" sz="32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142852"/>
            <a:ext cx="7929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 год – основной этап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</a:p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проекта на практике:</a:t>
            </a:r>
          </a:p>
        </p:txBody>
      </p:sp>
      <p:pic>
        <p:nvPicPr>
          <p:cNvPr id="11266" name="Picture 2" descr="http://nikolsk.pnzreg.ru/files/nikolsk_pnzreg_ru/news/2012/04/25/foto08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929198"/>
            <a:ext cx="2357454" cy="1768092"/>
          </a:xfrm>
          <a:prstGeom prst="rect">
            <a:avLst/>
          </a:prstGeom>
          <a:noFill/>
        </p:spPr>
      </p:pic>
      <p:pic>
        <p:nvPicPr>
          <p:cNvPr id="6" name="Рисунок 5" descr="SDC199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4714884"/>
            <a:ext cx="2714612" cy="2035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000108"/>
            <a:ext cx="66967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ln/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 год – завершающий этап</a:t>
            </a:r>
            <a:r>
              <a:rPr lang="ru-RU" sz="3200" b="1" i="1" dirty="0" smtClean="0">
                <a:ln/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endParaRPr lang="ru-RU" sz="3200" b="1" i="1" dirty="0" smtClean="0">
              <a:ln/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ln/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сопоставление действительных и желаемых результатов;</a:t>
            </a:r>
          </a:p>
          <a:p>
            <a:endParaRPr lang="ru-RU" sz="3200" b="1" i="1" dirty="0" smtClean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ln/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конкурса «</a:t>
            </a:r>
            <a:r>
              <a:rPr lang="ru-RU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около дома всё убери. Деревья, цветы побыстрей посади!»</a:t>
            </a:r>
            <a:endParaRPr lang="ru-RU" sz="3200" b="1" i="1" dirty="0">
              <a:ln/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://klub-drug.ru/wp-content/uploads/2011/04/10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6656" y="2357430"/>
            <a:ext cx="1557344" cy="1297787"/>
          </a:xfrm>
          <a:prstGeom prst="rect">
            <a:avLst/>
          </a:prstGeom>
          <a:noFill/>
        </p:spPr>
      </p:pic>
      <p:pic>
        <p:nvPicPr>
          <p:cNvPr id="10244" name="Picture 4" descr="http://klub-drug.ru/wp-content/uploads/2011/04/4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5214950"/>
            <a:ext cx="1578771" cy="1214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4" y="714356"/>
            <a:ext cx="8715404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Segoe UI Semibold" pitchFamily="34" charset="0"/>
              </a:rPr>
              <a:t>Главным ориентиром обустройства поселка являются нормативные акты: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Segoe UI Semi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2857496"/>
            <a:ext cx="7929618" cy="26776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marL="342900" indent="-342900">
              <a:buAutoNum type="arabicPeriod"/>
            </a:pPr>
            <a:r>
              <a:rPr lang="ru-RU" sz="4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Monotype Corsiva" pitchFamily="66" charset="0"/>
              </a:rPr>
              <a:t>Положение.</a:t>
            </a:r>
          </a:p>
          <a:p>
            <a:pPr marL="342900" indent="-342900">
              <a:buAutoNum type="arabicPeriod"/>
            </a:pPr>
            <a:r>
              <a:rPr lang="ru-RU" sz="4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Monotype Corsiva" pitchFamily="66" charset="0"/>
              </a:rPr>
              <a:t>Проект обустройства поселка до 2015 года</a:t>
            </a:r>
          </a:p>
          <a:p>
            <a:pPr marL="342900" indent="-342900"/>
            <a:r>
              <a:rPr lang="ru-RU" sz="36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Monotype Corsiva" pitchFamily="66" charset="0"/>
              </a:rPr>
              <a:t> </a:t>
            </a:r>
            <a:endParaRPr lang="ru-RU" sz="3600" b="1" dirty="0">
              <a:ln/>
              <a:solidFill>
                <a:schemeClr val="accent5">
                  <a:tint val="50000"/>
                  <a:satMod val="18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9218" name="Picture 2" descr="http://horald.net/img/boo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4486276"/>
            <a:ext cx="2796763" cy="2371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214942" y="2428868"/>
            <a:ext cx="1322538" cy="1241425"/>
            <a:chOff x="2364237" y="11756"/>
            <a:chExt cx="1322538" cy="124142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0" name="Овал 19"/>
            <p:cNvSpPr/>
            <p:nvPr/>
          </p:nvSpPr>
          <p:spPr>
            <a:xfrm>
              <a:off x="2364237" y="11756"/>
              <a:ext cx="1322538" cy="1241425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Овал 4"/>
            <p:cNvSpPr/>
            <p:nvPr/>
          </p:nvSpPr>
          <p:spPr>
            <a:xfrm>
              <a:off x="2507113" y="226070"/>
              <a:ext cx="985980" cy="77387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Родители</a:t>
              </a:r>
            </a:p>
          </p:txBody>
        </p:sp>
      </p:grpSp>
      <p:graphicFrame>
        <p:nvGraphicFramePr>
          <p:cNvPr id="4" name="Схема 3"/>
          <p:cNvGraphicFramePr/>
          <p:nvPr/>
        </p:nvGraphicFramePr>
        <p:xfrm>
          <a:off x="1142976" y="285728"/>
          <a:ext cx="7215238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4214810" y="1285860"/>
            <a:ext cx="1243463" cy="1172025"/>
            <a:chOff x="1190611" y="500064"/>
            <a:chExt cx="1314901" cy="1314901"/>
          </a:xfrm>
          <a:solidFill>
            <a:schemeClr val="accent4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Овал 5"/>
            <p:cNvSpPr/>
            <p:nvPr/>
          </p:nvSpPr>
          <p:spPr>
            <a:xfrm>
              <a:off x="1190611" y="500064"/>
              <a:ext cx="1314901" cy="1314901"/>
            </a:xfrm>
            <a:prstGeom prst="ellipse">
              <a:avLst/>
            </a:prstGeom>
            <a:grpFill/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1417238" y="767276"/>
              <a:ext cx="968258" cy="69454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900" kern="1200" dirty="0" smtClean="0"/>
                <a:t>Учителя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500694" y="928670"/>
            <a:ext cx="1357322" cy="1243463"/>
            <a:chOff x="1227087" y="500064"/>
            <a:chExt cx="1314901" cy="13149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Овал 8"/>
            <p:cNvSpPr/>
            <p:nvPr/>
          </p:nvSpPr>
          <p:spPr>
            <a:xfrm>
              <a:off x="1227087" y="500064"/>
              <a:ext cx="1314901" cy="1314901"/>
            </a:xfrm>
            <a:prstGeom prst="ellipse">
              <a:avLst/>
            </a:prstGeom>
            <a:solidFill>
              <a:srgbClr val="FFC000"/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Овал 4"/>
            <p:cNvSpPr/>
            <p:nvPr/>
          </p:nvSpPr>
          <p:spPr>
            <a:xfrm>
              <a:off x="1404597" y="692627"/>
              <a:ext cx="929775" cy="92977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900" kern="1200" dirty="0" smtClean="0"/>
                <a:t>Администраци</a:t>
              </a:r>
              <a:r>
                <a:rPr lang="ru-RU" sz="1900" dirty="0" smtClean="0"/>
                <a:t>я школы</a:t>
              </a:r>
              <a:endParaRPr lang="ru-RU" sz="1900" kern="1200" dirty="0" smtClean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785918" y="1000108"/>
            <a:ext cx="1314901" cy="1314901"/>
            <a:chOff x="-320232" y="419917"/>
            <a:chExt cx="1314901" cy="1314901"/>
          </a:xfrm>
          <a:solidFill>
            <a:srgbClr val="00B0F0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Овал 11"/>
            <p:cNvSpPr/>
            <p:nvPr/>
          </p:nvSpPr>
          <p:spPr>
            <a:xfrm>
              <a:off x="-320232" y="419917"/>
              <a:ext cx="1314901" cy="1314901"/>
            </a:xfrm>
            <a:prstGeom prst="ellipse">
              <a:avLst/>
            </a:prstGeom>
            <a:grpFill/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Овал 4"/>
            <p:cNvSpPr/>
            <p:nvPr/>
          </p:nvSpPr>
          <p:spPr>
            <a:xfrm>
              <a:off x="-116875" y="612196"/>
              <a:ext cx="929775" cy="92977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900" kern="1200" dirty="0" smtClean="0"/>
                <a:t>Администрация поселка</a:t>
              </a:r>
            </a:p>
          </p:txBody>
        </p:sp>
      </p:grpSp>
      <p:graphicFrame>
        <p:nvGraphicFramePr>
          <p:cNvPr id="17" name="Схема 16"/>
          <p:cNvGraphicFramePr/>
          <p:nvPr/>
        </p:nvGraphicFramePr>
        <p:xfrm>
          <a:off x="3428992" y="5643578"/>
          <a:ext cx="2047868" cy="1214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547664" y="620688"/>
          <a:ext cx="6912768" cy="461619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898875"/>
                <a:gridCol w="2032822"/>
                <a:gridCol w="1981071"/>
              </a:tblGrid>
              <a:tr h="564321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Спонсоры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Сумма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803831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Депутаты ГП</a:t>
                      </a:r>
                      <a:r>
                        <a:rPr lang="ru-RU" sz="1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«</a:t>
                      </a:r>
                      <a:r>
                        <a:rPr lang="ru-RU" sz="14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Северомуйское</a:t>
                      </a:r>
                      <a:r>
                        <a:rPr lang="ru-RU" sz="1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»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Ионова</a:t>
                      </a:r>
                      <a:r>
                        <a:rPr lang="ru-RU" sz="16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У.П.</a:t>
                      </a:r>
                    </a:p>
                    <a:p>
                      <a:r>
                        <a:rPr lang="ru-RU" sz="1600" b="1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Шаврова</a:t>
                      </a:r>
                      <a:r>
                        <a:rPr lang="ru-RU" sz="16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С.Н.</a:t>
                      </a:r>
                    </a:p>
                    <a:p>
                      <a:r>
                        <a:rPr lang="ru-RU" sz="1600" b="1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Черникова</a:t>
                      </a:r>
                      <a:r>
                        <a:rPr lang="ru-RU" sz="16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Т.В.</a:t>
                      </a:r>
                      <a:endParaRPr lang="ru-RU" sz="16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4000 р.</a:t>
                      </a:r>
                    </a:p>
                    <a:p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4000 р.</a:t>
                      </a:r>
                    </a:p>
                    <a:p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4000 р.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38024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Жители</a:t>
                      </a:r>
                      <a:r>
                        <a:rPr lang="ru-RU" sz="1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поселка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Семья Ворониных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8000</a:t>
                      </a:r>
                      <a:r>
                        <a:rPr lang="ru-RU" sz="1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р.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67238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Организации 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ПЧ-24</a:t>
                      </a:r>
                    </a:p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ДВГСК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10000 р.</a:t>
                      </a:r>
                    </a:p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10000</a:t>
                      </a:r>
                      <a:r>
                        <a:rPr lang="ru-RU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71764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ВПП «Единая Россия»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Гутовская</a:t>
                      </a:r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Е.Н.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5000 р.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87562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«Женщины Бурятии»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Кузьмина Т.И.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3000 р.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64321">
                <a:tc>
                  <a:txBody>
                    <a:bodyPr/>
                    <a:lstStyle/>
                    <a:p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48000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р.</a:t>
                      </a:r>
                      <a:endParaRPr lang="ru-RU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нутый угол 10"/>
          <p:cNvSpPr/>
          <p:nvPr/>
        </p:nvSpPr>
        <p:spPr>
          <a:xfrm>
            <a:off x="1857356" y="4714884"/>
            <a:ext cx="7215238" cy="178595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нутый угол 9"/>
          <p:cNvSpPr/>
          <p:nvPr/>
        </p:nvSpPr>
        <p:spPr>
          <a:xfrm>
            <a:off x="1428728" y="1428736"/>
            <a:ext cx="4500594" cy="257176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Расходы на покупку   материала :</a:t>
            </a:r>
            <a:endParaRPr lang="ru-RU" sz="4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628800"/>
            <a:ext cx="39604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Семена цветов, растений – 3000 р.</a:t>
            </a:r>
          </a:p>
          <a:p>
            <a:r>
              <a:rPr lang="ru-RU" b="1" dirty="0" smtClean="0"/>
              <a:t>Деревянные бруски – 8000 р.</a:t>
            </a:r>
          </a:p>
          <a:p>
            <a:r>
              <a:rPr lang="ru-RU" b="1" dirty="0" smtClean="0"/>
              <a:t>Деревянные доски – 5000 р.</a:t>
            </a:r>
          </a:p>
          <a:p>
            <a:r>
              <a:rPr lang="ru-RU" b="1" dirty="0" smtClean="0"/>
              <a:t>Цемент – 6000 р.</a:t>
            </a:r>
          </a:p>
          <a:p>
            <a:r>
              <a:rPr lang="ru-RU" b="1" dirty="0" smtClean="0"/>
              <a:t>Песок – 1000 р.</a:t>
            </a:r>
          </a:p>
          <a:p>
            <a:r>
              <a:rPr lang="ru-RU" b="1" dirty="0" smtClean="0"/>
              <a:t>Лакокрасочные материалы -  7000 р.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4071942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Оплата услуг:</a:t>
            </a:r>
            <a:endParaRPr lang="ru-RU" sz="4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4857760"/>
            <a:ext cx="61436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Сварочные работы – 3000 р.</a:t>
            </a:r>
          </a:p>
          <a:p>
            <a:r>
              <a:rPr lang="ru-RU" b="1" dirty="0" smtClean="0"/>
              <a:t>Услуги плотника – 2000 р.</a:t>
            </a:r>
          </a:p>
          <a:p>
            <a:r>
              <a:rPr lang="ru-RU" b="1" dirty="0" smtClean="0"/>
              <a:t>Транспортные услуги – 2000 р.</a:t>
            </a:r>
          </a:p>
          <a:p>
            <a:endParaRPr lang="ru-RU" dirty="0"/>
          </a:p>
        </p:txBody>
      </p:sp>
      <p:pic>
        <p:nvPicPr>
          <p:cNvPr id="8" name="Picture 2" descr="http://go1.imgsmail.ru/imgpreview?key=http%3A//www.nikblo.ru/NW/dn009.jpg&amp;mb=imgdb_preview_1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643050"/>
            <a:ext cx="2384263" cy="178561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85728"/>
            <a:ext cx="9144000" cy="1928826"/>
          </a:xfrm>
        </p:spPr>
        <p:txBody>
          <a:bodyPr>
            <a:normAutofit/>
          </a:bodyPr>
          <a:lstStyle/>
          <a:p>
            <a:r>
              <a:rPr lang="ru-RU" sz="7200" i="1" dirty="0" smtClean="0"/>
              <a:t>        </a:t>
            </a:r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Проблема</a:t>
            </a:r>
            <a:endParaRPr lang="ru-RU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143116"/>
            <a:ext cx="671517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Обустройство</a:t>
            </a:r>
          </a:p>
          <a:p>
            <a:pPr algn="ctr"/>
            <a:r>
              <a:rPr lang="ru-RU" sz="60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поселка</a:t>
            </a:r>
            <a:endParaRPr lang="ru-RU" sz="6000" b="1" i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2533" name="Picture 5" descr="C:\Users\Администратор\Desktop\ \~SlastenA~\Северомуйск\северомуйский посёл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86124"/>
            <a:ext cx="5216916" cy="3429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283152" cy="1872208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Конкурс «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Ты около дома всё убери. Деревья, цветы побыстрей посади!»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071678"/>
            <a:ext cx="7931224" cy="305720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о конкурсе;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май-август 2015 года;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Финал конкурса.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sz="3600" dirty="0"/>
          </a:p>
        </p:txBody>
      </p:sp>
      <p:pic>
        <p:nvPicPr>
          <p:cNvPr id="4" name="Рисунок 3" descr="SDC101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262" y="4000504"/>
            <a:ext cx="3524242" cy="2643182"/>
          </a:xfrm>
          <a:prstGeom prst="rect">
            <a:avLst/>
          </a:prstGeom>
        </p:spPr>
      </p:pic>
      <p:pic>
        <p:nvPicPr>
          <p:cNvPr id="5" name="Рисунок 4" descr="SDC101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3500438"/>
            <a:ext cx="2303858" cy="3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74278" y="576844"/>
            <a:ext cx="7898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Ожидаемые результаты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2357430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2071678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① Улучшение внешнего вида дворов поселка.</a:t>
            </a:r>
          </a:p>
          <a:p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② Повышение культуры поведения жителей на улицах поселка.</a:t>
            </a:r>
          </a:p>
          <a:p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③ Создание позитивного настроения.</a:t>
            </a:r>
          </a:p>
          <a:p>
            <a:endParaRPr lang="ru-RU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6" name="AutoShape 4" descr="http://go4.imgsmail.ru/imgpreview?key=http%3A//stranamasterov.ru/files/imagecache/orig%5Fwith%5Flogo4/i2011/05/22/p1150819.jpg&amp;mb=imgdb_preview_19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://barnaul.org/pic/image/izobrazhenie_12.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071942"/>
            <a:ext cx="3428992" cy="25717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4071942"/>
            <a:ext cx="3849156" cy="267203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084" name="Picture 12" descr="улыбка в 32 зуба анима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1571612"/>
            <a:ext cx="1000120" cy="100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  <a:cs typeface="MV Boli" pitchFamily="2" charset="0"/>
              </a:rPr>
              <a:t>Содержание: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Segoe Print" pitchFamily="2" charset="0"/>
              <a:cs typeface="MV Boli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8027276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1.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FFC000"/>
                </a:solidFill>
              </a:rPr>
              <a:t>Цели проекта.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2.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FFC000"/>
                </a:solidFill>
              </a:rPr>
              <a:t>Задачи.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3.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FFC000"/>
                </a:solidFill>
              </a:rPr>
              <a:t>Актуальность темы.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4.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FFC000"/>
                </a:solidFill>
              </a:rPr>
              <a:t>Основное содержимое программы:</a:t>
            </a:r>
          </a:p>
          <a:p>
            <a:pPr>
              <a:buNone/>
            </a:pPr>
            <a:r>
              <a:rPr lang="ru-RU" dirty="0" smtClean="0"/>
              <a:t>                              </a:t>
            </a:r>
            <a:r>
              <a:rPr lang="ru-RU" b="1" dirty="0" smtClean="0"/>
              <a:t>а</a:t>
            </a:r>
            <a:r>
              <a:rPr lang="ru-RU" dirty="0" smtClean="0"/>
              <a:t>) </a:t>
            </a:r>
            <a:r>
              <a:rPr lang="ru-RU" i="1" dirty="0" smtClean="0">
                <a:solidFill>
                  <a:srgbClr val="FFC000"/>
                </a:solidFill>
              </a:rPr>
              <a:t>социальные опросы;</a:t>
            </a:r>
          </a:p>
          <a:p>
            <a:pPr>
              <a:buNone/>
            </a:pPr>
            <a:r>
              <a:rPr lang="ru-RU" dirty="0" smtClean="0"/>
              <a:t>                              </a:t>
            </a:r>
            <a:r>
              <a:rPr lang="ru-RU" b="1" dirty="0" smtClean="0"/>
              <a:t>б</a:t>
            </a:r>
            <a:r>
              <a:rPr lang="ru-RU" dirty="0" smtClean="0"/>
              <a:t>) </a:t>
            </a:r>
            <a:r>
              <a:rPr lang="ru-RU" i="1" dirty="0" smtClean="0">
                <a:solidFill>
                  <a:srgbClr val="FFC000"/>
                </a:solidFill>
              </a:rPr>
              <a:t>сроки выполнения проекта</a:t>
            </a:r>
          </a:p>
          <a:p>
            <a:pPr>
              <a:buNone/>
            </a:pPr>
            <a:r>
              <a:rPr lang="ru-RU" i="1" dirty="0" smtClean="0">
                <a:solidFill>
                  <a:srgbClr val="FFC000"/>
                </a:solidFill>
              </a:rPr>
              <a:t>                                   и  его  реализация;</a:t>
            </a:r>
          </a:p>
          <a:p>
            <a:pPr>
              <a:buNone/>
            </a:pPr>
            <a:r>
              <a:rPr lang="ru-RU" dirty="0" smtClean="0"/>
              <a:t>                              </a:t>
            </a:r>
            <a:r>
              <a:rPr lang="ru-RU" b="1" dirty="0" smtClean="0"/>
              <a:t>в</a:t>
            </a:r>
            <a:r>
              <a:rPr lang="ru-RU" dirty="0" smtClean="0"/>
              <a:t>) </a:t>
            </a:r>
            <a:r>
              <a:rPr lang="ru-RU" i="1" dirty="0" smtClean="0">
                <a:solidFill>
                  <a:srgbClr val="FFC000"/>
                </a:solidFill>
              </a:rPr>
              <a:t>участники проекта, спонсоры;</a:t>
            </a:r>
          </a:p>
          <a:p>
            <a:pPr>
              <a:buNone/>
            </a:pPr>
            <a:r>
              <a:rPr lang="ru-RU" dirty="0" smtClean="0"/>
              <a:t>                             </a:t>
            </a:r>
            <a:r>
              <a:rPr lang="ru-RU" b="1" dirty="0" smtClean="0"/>
              <a:t> г</a:t>
            </a:r>
            <a:r>
              <a:rPr lang="ru-RU" dirty="0" smtClean="0"/>
              <a:t>) </a:t>
            </a:r>
            <a:r>
              <a:rPr lang="ru-RU" i="1" dirty="0" smtClean="0">
                <a:solidFill>
                  <a:srgbClr val="FFC000"/>
                </a:solidFill>
              </a:rPr>
              <a:t>расходы.</a:t>
            </a:r>
          </a:p>
          <a:p>
            <a:pPr>
              <a:buNone/>
            </a:pPr>
            <a:r>
              <a:rPr lang="ru-RU" b="1" dirty="0" smtClean="0"/>
              <a:t>      5.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FFC000"/>
                </a:solidFill>
              </a:rPr>
              <a:t>Ожидаемые результаты. 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357166"/>
            <a:ext cx="2305277" cy="222245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12" y="203200"/>
            <a:ext cx="5043494" cy="7969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3810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Цель проекта:</a:t>
            </a:r>
            <a:endParaRPr lang="ru-RU" sz="4800" b="1" spc="50" dirty="0">
              <a:ln w="3810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571744"/>
            <a:ext cx="4929222" cy="1828799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                 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Задачи: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142984"/>
            <a:ext cx="70723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Создать условия для комфортного       проживания в поселке </a:t>
            </a:r>
            <a:r>
              <a:rPr lang="ru-RU" sz="2800" b="1" i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Северомуйск</a:t>
            </a:r>
            <a:r>
              <a:rPr lang="ru-RU" sz="28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3500438"/>
            <a:ext cx="74295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 организовать разностороннюю деятельность детей  и  взрослых, направленную на благоустройство нашего поселка;</a:t>
            </a:r>
          </a:p>
          <a:p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активизировать деятельность организаций (школы, ПЧ-24, ДВГСК, общественности, администрации поселка) по налаживанию сотрудничества в области обустройства поселка</a:t>
            </a:r>
          </a:p>
        </p:txBody>
      </p:sp>
      <p:pic>
        <p:nvPicPr>
          <p:cNvPr id="20482" name="Picture 2" descr="смайл задумчивый анима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571612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2857496"/>
            <a:ext cx="792961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Почему взял</a:t>
            </a:r>
          </a:p>
          <a:p>
            <a:pPr algn="ctr"/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именно эту проблему?</a:t>
            </a: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261612"/>
            <a:ext cx="4929222" cy="452497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M_19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876"/>
            <a:ext cx="4609631" cy="31279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SAM_19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928934"/>
            <a:ext cx="3929090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SAM_18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714356"/>
            <a:ext cx="4371035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18684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Ох уж эти помойки 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M_19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3500438"/>
            <a:ext cx="5170990" cy="3143254"/>
          </a:xfrm>
          <a:prstGeom prst="rect">
            <a:avLst/>
          </a:prstGeom>
          <a:ln w="381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SAM_19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1" y="214290"/>
            <a:ext cx="4572032" cy="3161500"/>
          </a:xfrm>
          <a:prstGeom prst="rect">
            <a:avLst/>
          </a:prstGeom>
          <a:ln w="381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20827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Игровые площадки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8229600" cy="172819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Изучение   и   формирование</a:t>
            </a:r>
            <a:b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общественного   мнения 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2214554"/>
            <a:ext cx="75009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</a:p>
          <a:p>
            <a:r>
              <a:rPr lang="ru-RU" sz="3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Анкетирование жителей поселка </a:t>
            </a:r>
            <a:r>
              <a:rPr lang="ru-RU" sz="3600" b="1" i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Северомуйск</a:t>
            </a:r>
            <a:r>
              <a:rPr lang="ru-RU" sz="3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 </a:t>
            </a:r>
          </a:p>
          <a:p>
            <a:endParaRPr lang="ru-RU" sz="3600" b="1" i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r>
              <a:rPr lang="ru-RU" sz="3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Привлечение  организаций, администрации поселка и учеников школы.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357290" y="285728"/>
          <a:ext cx="7000924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021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000021</Template>
  <TotalTime>2388</TotalTime>
  <Words>576</Words>
  <Application>Microsoft Office PowerPoint</Application>
  <PresentationFormat>Экран (4:3)</PresentationFormat>
  <Paragraphs>137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000021</vt:lpstr>
      <vt:lpstr>Слайд 1</vt:lpstr>
      <vt:lpstr>        Проблема</vt:lpstr>
      <vt:lpstr>Содержание:</vt:lpstr>
      <vt:lpstr>Цель проекта:</vt:lpstr>
      <vt:lpstr>Слайд 5</vt:lpstr>
      <vt:lpstr>Ох уж эти помойки !</vt:lpstr>
      <vt:lpstr>Игровые площадки</vt:lpstr>
      <vt:lpstr>Изучение   и   формирование общественного   мнения </vt:lpstr>
      <vt:lpstr>Слайд 9</vt:lpstr>
      <vt:lpstr>Слайд 10</vt:lpstr>
      <vt:lpstr>Слайд 11</vt:lpstr>
      <vt:lpstr>Готовность социальных партнеров к участию в реализации проекта:</vt:lpstr>
      <vt:lpstr>Слайд 13</vt:lpstr>
      <vt:lpstr>Слайд 14</vt:lpstr>
      <vt:lpstr>Слайд 15</vt:lpstr>
      <vt:lpstr>Главным ориентиром обустройства поселка являются нормативные акты:</vt:lpstr>
      <vt:lpstr>Слайд 17</vt:lpstr>
      <vt:lpstr>Слайд 18</vt:lpstr>
      <vt:lpstr>Расходы на покупку   материала :</vt:lpstr>
      <vt:lpstr> Конкурс «Ты около дома всё убери. Деревья, цветы побыстрей посади!»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www.PHILka.RU</cp:lastModifiedBy>
  <cp:revision>252</cp:revision>
  <dcterms:created xsi:type="dcterms:W3CDTF">2009-04-13T15:55:51Z</dcterms:created>
  <dcterms:modified xsi:type="dcterms:W3CDTF">2013-03-22T05:33:03Z</dcterms:modified>
</cp:coreProperties>
</file>