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CE95D6-D5FB-44FC-A88E-38FB530758C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B1327AE-14C9-4D8B-9CEF-E79332281B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Способы общения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071942"/>
            <a:ext cx="4971902" cy="20717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Путешествие по морю Вежливости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Правила честности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Сказал – сделай!</a:t>
            </a:r>
          </a:p>
          <a:p>
            <a:r>
              <a:rPr lang="ru-RU" dirty="0" smtClean="0"/>
              <a:t>Не уверен – не обещай!</a:t>
            </a:r>
          </a:p>
          <a:p>
            <a:r>
              <a:rPr lang="ru-RU" dirty="0" smtClean="0"/>
              <a:t>Ошибся – признайся!</a:t>
            </a:r>
          </a:p>
          <a:p>
            <a:r>
              <a:rPr lang="ru-RU" dirty="0" smtClean="0"/>
              <a:t>Провинился – попроси прощения!</a:t>
            </a:r>
          </a:p>
          <a:p>
            <a:r>
              <a:rPr lang="ru-RU" dirty="0" smtClean="0"/>
              <a:t>Говори что думаешь, думай, что говоришь!</a:t>
            </a:r>
          </a:p>
          <a:p>
            <a:r>
              <a:rPr lang="ru-RU" dirty="0" smtClean="0"/>
              <a:t>Не можешь сказать правду – объясни почему!</a:t>
            </a:r>
          </a:p>
          <a:p>
            <a:r>
              <a:rPr lang="ru-RU" dirty="0" smtClean="0"/>
              <a:t>Не выдавай чужую тайну!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О доброте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Добрым быть совсем- совсем непросто,</a:t>
            </a:r>
          </a:p>
          <a:p>
            <a:r>
              <a:rPr lang="ru-RU" sz="2000" dirty="0" smtClean="0"/>
              <a:t>Не зависит доброта от роста, </a:t>
            </a:r>
          </a:p>
          <a:p>
            <a:r>
              <a:rPr lang="ru-RU" sz="2000" dirty="0" smtClean="0"/>
              <a:t>Не зависит доброта от цвета,</a:t>
            </a:r>
          </a:p>
          <a:p>
            <a:r>
              <a:rPr lang="ru-RU" sz="2000" dirty="0" smtClean="0"/>
              <a:t>Доброта- не пряник, не конфета.</a:t>
            </a:r>
          </a:p>
          <a:p>
            <a:r>
              <a:rPr lang="ru-RU" sz="2000" dirty="0" smtClean="0"/>
              <a:t>Только надо, надо добрым быть,</a:t>
            </a:r>
          </a:p>
          <a:p>
            <a:r>
              <a:rPr lang="ru-RU" sz="2000" dirty="0" smtClean="0"/>
              <a:t>И в беде друг друга не забыть,</a:t>
            </a:r>
          </a:p>
          <a:p>
            <a:r>
              <a:rPr lang="ru-RU" sz="2000" dirty="0" smtClean="0"/>
              <a:t>И завертится быстрей земля,</a:t>
            </a:r>
          </a:p>
          <a:p>
            <a:r>
              <a:rPr lang="ru-RU" sz="2000" dirty="0" smtClean="0"/>
              <a:t>Если рядом будет доброта.</a:t>
            </a:r>
          </a:p>
          <a:p>
            <a:r>
              <a:rPr lang="ru-RU" sz="2000" dirty="0" smtClean="0"/>
              <a:t>Доброта с годами не стареет,</a:t>
            </a:r>
          </a:p>
          <a:p>
            <a:r>
              <a:rPr lang="ru-RU" sz="2000" dirty="0" smtClean="0"/>
              <a:t>Доброта от холода согреет,</a:t>
            </a:r>
          </a:p>
          <a:p>
            <a:r>
              <a:rPr lang="ru-RU" sz="2000" dirty="0" smtClean="0"/>
              <a:t>Если доброта живет на свете, </a:t>
            </a:r>
          </a:p>
          <a:p>
            <a:r>
              <a:rPr lang="ru-RU" sz="2000" dirty="0" smtClean="0"/>
              <a:t>Счастливы и взрослые, и дети.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Молодцы!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Страна вежливых ребят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hq-wall.net/i/med_thumb/01/03/parus_4023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42390" y="1609725"/>
            <a:ext cx="646862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Капитан</a:t>
            </a:r>
            <a:endParaRPr lang="ru-RU" dirty="0"/>
          </a:p>
        </p:txBody>
      </p:sp>
      <p:pic>
        <p:nvPicPr>
          <p:cNvPr id="4" name="Содержимое 3" descr="http://www.porttakal.com/resimler/1030000/1030779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57757" y="1609725"/>
            <a:ext cx="4437885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  Залив добрых слов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       1 остановка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Содержимое 9" descr="http://cs317124.userapi.com/v317124811/1f3/ediaD1GwBn8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721523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Волшебные слова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Здравствуйте</a:t>
            </a:r>
          </a:p>
          <a:p>
            <a:r>
              <a:rPr lang="ru-RU" sz="3600" dirty="0" smtClean="0"/>
              <a:t>Спасибо</a:t>
            </a:r>
          </a:p>
          <a:p>
            <a:r>
              <a:rPr lang="ru-RU" sz="3600" dirty="0" smtClean="0"/>
              <a:t>Пожалуйста</a:t>
            </a:r>
          </a:p>
          <a:p>
            <a:r>
              <a:rPr lang="ru-RU" sz="3600" dirty="0" smtClean="0"/>
              <a:t>Извините</a:t>
            </a:r>
          </a:p>
          <a:p>
            <a:r>
              <a:rPr lang="ru-RU" sz="3600" dirty="0" smtClean="0"/>
              <a:t>Благодарю</a:t>
            </a:r>
          </a:p>
          <a:p>
            <a:r>
              <a:rPr lang="ru-RU" sz="3600" dirty="0" smtClean="0"/>
              <a:t>До свидания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Мыс «Стихи о вежливости»</a:t>
            </a:r>
            <a:endParaRPr lang="ru-RU" dirty="0"/>
          </a:p>
        </p:txBody>
      </p:sp>
      <p:pic>
        <p:nvPicPr>
          <p:cNvPr id="6" name="Содержимое 5" descr="http://allinformcrimea.ucoz.ru/seashore/cape_aia_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6048" y="1815624"/>
            <a:ext cx="5861304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Правила вежливости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Надо быть вежливыми в словах, </a:t>
            </a:r>
            <a:r>
              <a:rPr lang="ru-RU" sz="2000" dirty="0" err="1" smtClean="0"/>
              <a:t>жестах,действиях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Вежливый человек всегда здоровается и прощается.</a:t>
            </a:r>
          </a:p>
          <a:p>
            <a:r>
              <a:rPr lang="ru-RU" sz="2000" dirty="0" smtClean="0"/>
              <a:t>Со взрослыми надо здороваться первыми.</a:t>
            </a:r>
          </a:p>
          <a:p>
            <a:r>
              <a:rPr lang="ru-RU" sz="2000" dirty="0" smtClean="0"/>
              <a:t>Вежливый человек не отвечает грубостью на грубость.</a:t>
            </a:r>
          </a:p>
          <a:p>
            <a:r>
              <a:rPr lang="ru-RU" sz="2000" dirty="0" smtClean="0"/>
              <a:t>Вежливый человек уступает место старшим</a:t>
            </a:r>
            <a:r>
              <a:rPr lang="ru-RU" dirty="0" smtClean="0"/>
              <a:t>.</a:t>
            </a:r>
          </a:p>
          <a:p>
            <a:r>
              <a:rPr lang="ru-RU" sz="2000" dirty="0" smtClean="0"/>
              <a:t>В вежливости проявляется отношение к людям.</a:t>
            </a:r>
          </a:p>
          <a:p>
            <a:r>
              <a:rPr lang="ru-RU" sz="2000" dirty="0" smtClean="0"/>
              <a:t>Вежливый человек не причиняет другим неприятностей и обид.</a:t>
            </a:r>
          </a:p>
          <a:p>
            <a:r>
              <a:rPr lang="ru-RU" sz="2000" dirty="0" smtClean="0"/>
              <a:t>Вежливый человек думает о других людях, он приветлив и внимателен к ним.</a:t>
            </a:r>
          </a:p>
          <a:p>
            <a:endParaRPr lang="ru-RU" sz="20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Порт « Вежливый диалог»</a:t>
            </a:r>
            <a:endParaRPr lang="ru-RU" dirty="0"/>
          </a:p>
        </p:txBody>
      </p:sp>
      <p:pic>
        <p:nvPicPr>
          <p:cNvPr id="6" name="Содержимое 5" descr="http://puir.com.ua/img/photos/412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678661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Правила доброты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Помогай маленьким, больным, старым, попавшим в беду.</a:t>
            </a:r>
          </a:p>
          <a:p>
            <a:r>
              <a:rPr lang="ru-RU" dirty="0" smtClean="0"/>
              <a:t>Чтобы быть добрым надо быть честным.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249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Способы общения</vt:lpstr>
      <vt:lpstr>   Страна вежливых ребят</vt:lpstr>
      <vt:lpstr>                 Капитан</vt:lpstr>
      <vt:lpstr>    Залив добрых слов</vt:lpstr>
      <vt:lpstr>      Волшебные слова</vt:lpstr>
      <vt:lpstr>Мыс «Стихи о вежливости»</vt:lpstr>
      <vt:lpstr>     Правила вежливости</vt:lpstr>
      <vt:lpstr>    Порт « Вежливый диалог»</vt:lpstr>
      <vt:lpstr>         Правила доброты</vt:lpstr>
      <vt:lpstr>         Правила честности</vt:lpstr>
      <vt:lpstr>               О доброте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общения</dc:title>
  <dc:creator>User</dc:creator>
  <cp:lastModifiedBy>User</cp:lastModifiedBy>
  <cp:revision>14</cp:revision>
  <dcterms:created xsi:type="dcterms:W3CDTF">2013-03-22T11:13:54Z</dcterms:created>
  <dcterms:modified xsi:type="dcterms:W3CDTF">2013-03-22T15:49:09Z</dcterms:modified>
</cp:coreProperties>
</file>